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A8AF7A1-D69B-4D85-9EF8-F6556DFD110E}">
          <p14:sldIdLst>
            <p14:sldId id="257"/>
            <p14:sldId id="256"/>
            <p14:sldId id="259"/>
            <p14:sldId id="260"/>
            <p14:sldId id="258"/>
            <p14:sldId id="261"/>
            <p14:sldId id="262"/>
            <p14:sldId id="263"/>
            <p14:sldId id="266"/>
            <p14:sldId id="265"/>
            <p14:sldId id="267"/>
            <p14:sldId id="268"/>
            <p14:sldId id="270"/>
            <p14:sldId id="271"/>
            <p14:sldId id="272"/>
            <p14:sldId id="273"/>
            <p14:sldId id="274"/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921" autoAdjust="0"/>
  </p:normalViewPr>
  <p:slideViewPr>
    <p:cSldViewPr snapToGrid="0">
      <p:cViewPr varScale="1">
        <p:scale>
          <a:sx n="59" d="100"/>
          <a:sy n="59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7.svg"/><Relationship Id="rId4" Type="http://schemas.openxmlformats.org/officeDocument/2006/relationships/image" Target="../media/image19.svg"/><Relationship Id="rId9" Type="http://schemas.openxmlformats.org/officeDocument/2006/relationships/image" Target="../media/image6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7.svg"/><Relationship Id="rId4" Type="http://schemas.openxmlformats.org/officeDocument/2006/relationships/image" Target="../media/image19.svg"/><Relationship Id="rId9" Type="http://schemas.openxmlformats.org/officeDocument/2006/relationships/image" Target="../media/image6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5B7F0-5DE2-4F41-9FD1-A2C075A29748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9CB3BA-6ABE-4B84-832E-82DBDFE4FFE6}">
      <dgm:prSet/>
      <dgm:spPr/>
      <dgm:t>
        <a:bodyPr/>
        <a:lstStyle/>
        <a:p>
          <a:r>
            <a:rPr lang="fr-FR" b="1"/>
            <a:t>Rôle du gestionnaire de gestionnaires </a:t>
          </a:r>
          <a:r>
            <a:rPr lang="fr-FR"/>
            <a:t>: chargé de piloter des équipes de leaders, il occupe une position charnière entre la vision de la haute direction et la réalité opérationnelle du terrain</a:t>
          </a:r>
          <a:endParaRPr lang="en-US"/>
        </a:p>
      </dgm:t>
    </dgm:pt>
    <dgm:pt modelId="{DCDAD569-7A53-4900-8ACC-4390DC6CE356}" type="parTrans" cxnId="{41690983-B996-46CB-9A21-201FE360F8EF}">
      <dgm:prSet/>
      <dgm:spPr/>
      <dgm:t>
        <a:bodyPr/>
        <a:lstStyle/>
        <a:p>
          <a:endParaRPr lang="en-US"/>
        </a:p>
      </dgm:t>
    </dgm:pt>
    <dgm:pt modelId="{CBA06B9D-3F31-42D8-9A7D-2CD6C846BBA5}" type="sibTrans" cxnId="{41690983-B996-46CB-9A21-201FE360F8EF}">
      <dgm:prSet/>
      <dgm:spPr/>
      <dgm:t>
        <a:bodyPr/>
        <a:lstStyle/>
        <a:p>
          <a:endParaRPr lang="en-US"/>
        </a:p>
      </dgm:t>
    </dgm:pt>
    <dgm:pt modelId="{B29BA457-3C64-4FA7-86DF-B429DE5FB01B}">
      <dgm:prSet/>
      <dgm:spPr/>
      <dgm:t>
        <a:bodyPr/>
        <a:lstStyle/>
        <a:p>
          <a:r>
            <a:rPr lang="fr-FR"/>
            <a:t>Nous prétendons que malgré l’importance de son influence, </a:t>
          </a:r>
          <a:r>
            <a:rPr lang="fr-FR" b="1"/>
            <a:t>il demeure souvent sous-outillé face à la complexité de ses responsabilités</a:t>
          </a:r>
          <a:endParaRPr lang="en-US"/>
        </a:p>
      </dgm:t>
    </dgm:pt>
    <dgm:pt modelId="{6DB9D197-23D4-45A8-8C58-8180C885B4FE}" type="parTrans" cxnId="{8D1171C2-0D31-49EC-82F7-530DB09517B9}">
      <dgm:prSet/>
      <dgm:spPr/>
      <dgm:t>
        <a:bodyPr/>
        <a:lstStyle/>
        <a:p>
          <a:endParaRPr lang="en-US"/>
        </a:p>
      </dgm:t>
    </dgm:pt>
    <dgm:pt modelId="{673258E5-114D-4D21-A704-2C2DE75625BB}" type="sibTrans" cxnId="{8D1171C2-0D31-49EC-82F7-530DB09517B9}">
      <dgm:prSet/>
      <dgm:spPr/>
      <dgm:t>
        <a:bodyPr/>
        <a:lstStyle/>
        <a:p>
          <a:endParaRPr lang="en-US"/>
        </a:p>
      </dgm:t>
    </dgm:pt>
    <dgm:pt modelId="{8ABD1352-C03E-4C03-849B-21D24B501CD5}" type="pres">
      <dgm:prSet presAssocID="{1F75B7F0-5DE2-4F41-9FD1-A2C075A297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E222F8-A814-41DC-B37F-F87A1E604F17}" type="pres">
      <dgm:prSet presAssocID="{CA9CB3BA-6ABE-4B84-832E-82DBDFE4FFE6}" presName="hierRoot1" presStyleCnt="0"/>
      <dgm:spPr/>
    </dgm:pt>
    <dgm:pt modelId="{F6B6B6D9-AE71-44CD-B915-CD80EA48AC5F}" type="pres">
      <dgm:prSet presAssocID="{CA9CB3BA-6ABE-4B84-832E-82DBDFE4FFE6}" presName="composite" presStyleCnt="0"/>
      <dgm:spPr/>
    </dgm:pt>
    <dgm:pt modelId="{90CE2FEF-C4E8-49FF-BFC4-93FE84E7555C}" type="pres">
      <dgm:prSet presAssocID="{CA9CB3BA-6ABE-4B84-832E-82DBDFE4FFE6}" presName="background" presStyleLbl="node0" presStyleIdx="0" presStyleCnt="2"/>
      <dgm:spPr/>
    </dgm:pt>
    <dgm:pt modelId="{839ABF16-823B-47BB-B24A-736204850439}" type="pres">
      <dgm:prSet presAssocID="{CA9CB3BA-6ABE-4B84-832E-82DBDFE4FFE6}" presName="text" presStyleLbl="fgAcc0" presStyleIdx="0" presStyleCnt="2">
        <dgm:presLayoutVars>
          <dgm:chPref val="3"/>
        </dgm:presLayoutVars>
      </dgm:prSet>
      <dgm:spPr/>
    </dgm:pt>
    <dgm:pt modelId="{57BBE24E-4F46-4AB4-B5EF-67A2E103BA66}" type="pres">
      <dgm:prSet presAssocID="{CA9CB3BA-6ABE-4B84-832E-82DBDFE4FFE6}" presName="hierChild2" presStyleCnt="0"/>
      <dgm:spPr/>
    </dgm:pt>
    <dgm:pt modelId="{DFB02DEA-C81D-4519-B2A7-35B422C69EC5}" type="pres">
      <dgm:prSet presAssocID="{B29BA457-3C64-4FA7-86DF-B429DE5FB01B}" presName="hierRoot1" presStyleCnt="0"/>
      <dgm:spPr/>
    </dgm:pt>
    <dgm:pt modelId="{6B5E9B22-09EB-4BF3-84CF-9A5E094B1B95}" type="pres">
      <dgm:prSet presAssocID="{B29BA457-3C64-4FA7-86DF-B429DE5FB01B}" presName="composite" presStyleCnt="0"/>
      <dgm:spPr/>
    </dgm:pt>
    <dgm:pt modelId="{01BEFBAA-A502-4FDB-9E22-80E012480320}" type="pres">
      <dgm:prSet presAssocID="{B29BA457-3C64-4FA7-86DF-B429DE5FB01B}" presName="background" presStyleLbl="node0" presStyleIdx="1" presStyleCnt="2"/>
      <dgm:spPr/>
    </dgm:pt>
    <dgm:pt modelId="{640B7B9B-E582-4C9F-93EC-07BDF8AB081B}" type="pres">
      <dgm:prSet presAssocID="{B29BA457-3C64-4FA7-86DF-B429DE5FB01B}" presName="text" presStyleLbl="fgAcc0" presStyleIdx="1" presStyleCnt="2">
        <dgm:presLayoutVars>
          <dgm:chPref val="3"/>
        </dgm:presLayoutVars>
      </dgm:prSet>
      <dgm:spPr/>
    </dgm:pt>
    <dgm:pt modelId="{DE393FB1-7B38-4297-934A-FD8B8617C9B5}" type="pres">
      <dgm:prSet presAssocID="{B29BA457-3C64-4FA7-86DF-B429DE5FB01B}" presName="hierChild2" presStyleCnt="0"/>
      <dgm:spPr/>
    </dgm:pt>
  </dgm:ptLst>
  <dgm:cxnLst>
    <dgm:cxn modelId="{6820E409-DED0-4AB2-B1E4-351E4CACA891}" type="presOf" srcId="{B29BA457-3C64-4FA7-86DF-B429DE5FB01B}" destId="{640B7B9B-E582-4C9F-93EC-07BDF8AB081B}" srcOrd="0" destOrd="0" presId="urn:microsoft.com/office/officeart/2005/8/layout/hierarchy1"/>
    <dgm:cxn modelId="{41690983-B996-46CB-9A21-201FE360F8EF}" srcId="{1F75B7F0-5DE2-4F41-9FD1-A2C075A29748}" destId="{CA9CB3BA-6ABE-4B84-832E-82DBDFE4FFE6}" srcOrd="0" destOrd="0" parTransId="{DCDAD569-7A53-4900-8ACC-4390DC6CE356}" sibTransId="{CBA06B9D-3F31-42D8-9A7D-2CD6C846BBA5}"/>
    <dgm:cxn modelId="{8D1171C2-0D31-49EC-82F7-530DB09517B9}" srcId="{1F75B7F0-5DE2-4F41-9FD1-A2C075A29748}" destId="{B29BA457-3C64-4FA7-86DF-B429DE5FB01B}" srcOrd="1" destOrd="0" parTransId="{6DB9D197-23D4-45A8-8C58-8180C885B4FE}" sibTransId="{673258E5-114D-4D21-A704-2C2DE75625BB}"/>
    <dgm:cxn modelId="{2B27F2F2-9B17-4C69-B767-E487B6D3052D}" type="presOf" srcId="{CA9CB3BA-6ABE-4B84-832E-82DBDFE4FFE6}" destId="{839ABF16-823B-47BB-B24A-736204850439}" srcOrd="0" destOrd="0" presId="urn:microsoft.com/office/officeart/2005/8/layout/hierarchy1"/>
    <dgm:cxn modelId="{456B55FE-89EA-4C92-83C0-8ECFCC20A797}" type="presOf" srcId="{1F75B7F0-5DE2-4F41-9FD1-A2C075A29748}" destId="{8ABD1352-C03E-4C03-849B-21D24B501CD5}" srcOrd="0" destOrd="0" presId="urn:microsoft.com/office/officeart/2005/8/layout/hierarchy1"/>
    <dgm:cxn modelId="{A1A5A008-E3B2-45BB-9994-02979E7A78B0}" type="presParOf" srcId="{8ABD1352-C03E-4C03-849B-21D24B501CD5}" destId="{4CE222F8-A814-41DC-B37F-F87A1E604F17}" srcOrd="0" destOrd="0" presId="urn:microsoft.com/office/officeart/2005/8/layout/hierarchy1"/>
    <dgm:cxn modelId="{E3823865-9C6B-44B0-A3B2-0793EA0C0405}" type="presParOf" srcId="{4CE222F8-A814-41DC-B37F-F87A1E604F17}" destId="{F6B6B6D9-AE71-44CD-B915-CD80EA48AC5F}" srcOrd="0" destOrd="0" presId="urn:microsoft.com/office/officeart/2005/8/layout/hierarchy1"/>
    <dgm:cxn modelId="{103AA658-8B93-411D-9BE8-552F4929ACF0}" type="presParOf" srcId="{F6B6B6D9-AE71-44CD-B915-CD80EA48AC5F}" destId="{90CE2FEF-C4E8-49FF-BFC4-93FE84E7555C}" srcOrd="0" destOrd="0" presId="urn:microsoft.com/office/officeart/2005/8/layout/hierarchy1"/>
    <dgm:cxn modelId="{92BE524D-918E-4281-A2E2-CA421C4134AE}" type="presParOf" srcId="{F6B6B6D9-AE71-44CD-B915-CD80EA48AC5F}" destId="{839ABF16-823B-47BB-B24A-736204850439}" srcOrd="1" destOrd="0" presId="urn:microsoft.com/office/officeart/2005/8/layout/hierarchy1"/>
    <dgm:cxn modelId="{CFE7CD6E-8340-47AD-B186-9B6E8D595A44}" type="presParOf" srcId="{4CE222F8-A814-41DC-B37F-F87A1E604F17}" destId="{57BBE24E-4F46-4AB4-B5EF-67A2E103BA66}" srcOrd="1" destOrd="0" presId="urn:microsoft.com/office/officeart/2005/8/layout/hierarchy1"/>
    <dgm:cxn modelId="{85851775-2AC6-43BA-A656-5F074469AD49}" type="presParOf" srcId="{8ABD1352-C03E-4C03-849B-21D24B501CD5}" destId="{DFB02DEA-C81D-4519-B2A7-35B422C69EC5}" srcOrd="1" destOrd="0" presId="urn:microsoft.com/office/officeart/2005/8/layout/hierarchy1"/>
    <dgm:cxn modelId="{C2EB9478-EC95-4DC2-80CE-D5C4ED312527}" type="presParOf" srcId="{DFB02DEA-C81D-4519-B2A7-35B422C69EC5}" destId="{6B5E9B22-09EB-4BF3-84CF-9A5E094B1B95}" srcOrd="0" destOrd="0" presId="urn:microsoft.com/office/officeart/2005/8/layout/hierarchy1"/>
    <dgm:cxn modelId="{EF52B767-8F8A-47F8-8D1A-E5FCEB24BD83}" type="presParOf" srcId="{6B5E9B22-09EB-4BF3-84CF-9A5E094B1B95}" destId="{01BEFBAA-A502-4FDB-9E22-80E012480320}" srcOrd="0" destOrd="0" presId="urn:microsoft.com/office/officeart/2005/8/layout/hierarchy1"/>
    <dgm:cxn modelId="{E4217E41-2F9A-4DC2-84D8-84742F22F03C}" type="presParOf" srcId="{6B5E9B22-09EB-4BF3-84CF-9A5E094B1B95}" destId="{640B7B9B-E582-4C9F-93EC-07BDF8AB081B}" srcOrd="1" destOrd="0" presId="urn:microsoft.com/office/officeart/2005/8/layout/hierarchy1"/>
    <dgm:cxn modelId="{1E91EC09-BFFC-407C-ACD1-C54A12ABB921}" type="presParOf" srcId="{DFB02DEA-C81D-4519-B2A7-35B422C69EC5}" destId="{DE393FB1-7B38-4297-934A-FD8B8617C9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FA57E2-A303-4054-A1E2-8C5C4213E96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B783374-3A4B-40CC-B8AF-CE7F6BD1591D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Réseautage</a:t>
          </a:r>
          <a:endParaRPr lang="en-US"/>
        </a:p>
      </dgm:t>
    </dgm:pt>
    <dgm:pt modelId="{107D5F76-E97E-4C64-94F5-86A93E408629}" type="parTrans" cxnId="{8B9C83BF-855A-4E68-84A1-CA3ECE4F5F8E}">
      <dgm:prSet/>
      <dgm:spPr/>
      <dgm:t>
        <a:bodyPr/>
        <a:lstStyle/>
        <a:p>
          <a:endParaRPr lang="en-US"/>
        </a:p>
      </dgm:t>
    </dgm:pt>
    <dgm:pt modelId="{75817B97-1B21-4FFF-BDD4-3368A4C62379}" type="sibTrans" cxnId="{8B9C83BF-855A-4E68-84A1-CA3ECE4F5F8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E9198D-8313-41A6-83D7-00CF58232EB3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Mentorat</a:t>
          </a:r>
          <a:endParaRPr lang="en-US"/>
        </a:p>
      </dgm:t>
    </dgm:pt>
    <dgm:pt modelId="{2FACE17D-B0C5-48AC-A43B-BF7CADD1FCD1}" type="parTrans" cxnId="{42D5AF26-29D9-4B83-B5AC-6EC8DD96930F}">
      <dgm:prSet/>
      <dgm:spPr/>
      <dgm:t>
        <a:bodyPr/>
        <a:lstStyle/>
        <a:p>
          <a:endParaRPr lang="en-US"/>
        </a:p>
      </dgm:t>
    </dgm:pt>
    <dgm:pt modelId="{22457EC2-26D2-49EC-B20C-293666294D9E}" type="sibTrans" cxnId="{42D5AF26-29D9-4B83-B5AC-6EC8DD9693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51A42B-E139-4303-B258-78C3FC239B0D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Coaching personnalisé</a:t>
          </a:r>
          <a:endParaRPr lang="en-US"/>
        </a:p>
      </dgm:t>
    </dgm:pt>
    <dgm:pt modelId="{44898C6C-D725-4E7E-8FDB-134A8A0265A8}" type="parTrans" cxnId="{D99B68ED-F8F0-4B83-9135-06BA5B9EF335}">
      <dgm:prSet/>
      <dgm:spPr/>
      <dgm:t>
        <a:bodyPr/>
        <a:lstStyle/>
        <a:p>
          <a:endParaRPr lang="en-US"/>
        </a:p>
      </dgm:t>
    </dgm:pt>
    <dgm:pt modelId="{1D1F4111-F5E6-4FC7-B748-F7EE34124843}" type="sibTrans" cxnId="{D99B68ED-F8F0-4B83-9135-06BA5B9EF3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CDD82B-41F1-4AAC-BC3C-E68E56DD76BE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Formations ciblées en leadership</a:t>
          </a:r>
          <a:endParaRPr lang="en-US"/>
        </a:p>
      </dgm:t>
    </dgm:pt>
    <dgm:pt modelId="{0A74476A-DE16-4464-AAD4-02BA8ED76FCA}" type="parTrans" cxnId="{5A500DBC-E3B4-4A6D-9F61-45806EBB1EC1}">
      <dgm:prSet/>
      <dgm:spPr/>
      <dgm:t>
        <a:bodyPr/>
        <a:lstStyle/>
        <a:p>
          <a:endParaRPr lang="en-US"/>
        </a:p>
      </dgm:t>
    </dgm:pt>
    <dgm:pt modelId="{DED6605D-195C-46E9-8B19-17A01834A53E}" type="sibTrans" cxnId="{5A500DBC-E3B4-4A6D-9F61-45806EBB1E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48E5188-C35C-4FC3-9D7F-6495EA115A72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Plan d’intégration structuré</a:t>
          </a:r>
          <a:endParaRPr lang="en-US"/>
        </a:p>
      </dgm:t>
    </dgm:pt>
    <dgm:pt modelId="{4AFA9330-8F71-4467-A4CB-CD51DC57B11B}" type="parTrans" cxnId="{23522840-F6D1-4F33-B2B2-196FBE6CDF73}">
      <dgm:prSet/>
      <dgm:spPr/>
      <dgm:t>
        <a:bodyPr/>
        <a:lstStyle/>
        <a:p>
          <a:endParaRPr lang="en-US"/>
        </a:p>
      </dgm:t>
    </dgm:pt>
    <dgm:pt modelId="{3A43A08B-3390-4B6D-B0B0-31CC3D183EB4}" type="sibTrans" cxnId="{23522840-F6D1-4F33-B2B2-196FBE6CDF73}">
      <dgm:prSet/>
      <dgm:spPr/>
      <dgm:t>
        <a:bodyPr/>
        <a:lstStyle/>
        <a:p>
          <a:endParaRPr lang="en-US"/>
        </a:p>
      </dgm:t>
    </dgm:pt>
    <dgm:pt modelId="{44D952A3-29C7-4F2D-B48B-A5E0E3BBCCE3}" type="pres">
      <dgm:prSet presAssocID="{61FA57E2-A303-4054-A1E2-8C5C4213E963}" presName="root" presStyleCnt="0">
        <dgm:presLayoutVars>
          <dgm:dir/>
          <dgm:resizeHandles val="exact"/>
        </dgm:presLayoutVars>
      </dgm:prSet>
      <dgm:spPr/>
    </dgm:pt>
    <dgm:pt modelId="{D9A41EE0-E342-4B58-8E34-52E742770E06}" type="pres">
      <dgm:prSet presAssocID="{61FA57E2-A303-4054-A1E2-8C5C4213E963}" presName="container" presStyleCnt="0">
        <dgm:presLayoutVars>
          <dgm:dir/>
          <dgm:resizeHandles val="exact"/>
        </dgm:presLayoutVars>
      </dgm:prSet>
      <dgm:spPr/>
    </dgm:pt>
    <dgm:pt modelId="{EC322AD9-09A9-4B07-AD27-B662847CA734}" type="pres">
      <dgm:prSet presAssocID="{5B783374-3A4B-40CC-B8AF-CE7F6BD1591D}" presName="compNode" presStyleCnt="0"/>
      <dgm:spPr/>
    </dgm:pt>
    <dgm:pt modelId="{827FBC0E-962A-4EF7-A189-2D65AA1A5E30}" type="pres">
      <dgm:prSet presAssocID="{5B783374-3A4B-40CC-B8AF-CE7F6BD1591D}" presName="iconBgRect" presStyleLbl="bgShp" presStyleIdx="0" presStyleCnt="5"/>
      <dgm:spPr/>
    </dgm:pt>
    <dgm:pt modelId="{0DA71DE6-1407-4199-9B05-9A595DEED490}" type="pres">
      <dgm:prSet presAssocID="{5B783374-3A4B-40CC-B8AF-CE7F6BD1591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07795F09-DE27-43DC-BA29-5108D97619E8}" type="pres">
      <dgm:prSet presAssocID="{5B783374-3A4B-40CC-B8AF-CE7F6BD1591D}" presName="spaceRect" presStyleCnt="0"/>
      <dgm:spPr/>
    </dgm:pt>
    <dgm:pt modelId="{5CA2FDD2-0098-4DAB-8A4E-C6EDD696134F}" type="pres">
      <dgm:prSet presAssocID="{5B783374-3A4B-40CC-B8AF-CE7F6BD1591D}" presName="textRect" presStyleLbl="revTx" presStyleIdx="0" presStyleCnt="5">
        <dgm:presLayoutVars>
          <dgm:chMax val="1"/>
          <dgm:chPref val="1"/>
        </dgm:presLayoutVars>
      </dgm:prSet>
      <dgm:spPr/>
    </dgm:pt>
    <dgm:pt modelId="{8BC07ECB-2A4F-4002-936E-C3B5AA55B27A}" type="pres">
      <dgm:prSet presAssocID="{75817B97-1B21-4FFF-BDD4-3368A4C62379}" presName="sibTrans" presStyleLbl="sibTrans2D1" presStyleIdx="0" presStyleCnt="0"/>
      <dgm:spPr/>
    </dgm:pt>
    <dgm:pt modelId="{34ED9692-1979-47B7-8BEC-8C63D963CDFF}" type="pres">
      <dgm:prSet presAssocID="{A0E9198D-8313-41A6-83D7-00CF58232EB3}" presName="compNode" presStyleCnt="0"/>
      <dgm:spPr/>
    </dgm:pt>
    <dgm:pt modelId="{CC53C286-9036-4C7C-922C-8A8DD16667A4}" type="pres">
      <dgm:prSet presAssocID="{A0E9198D-8313-41A6-83D7-00CF58232EB3}" presName="iconBgRect" presStyleLbl="bgShp" presStyleIdx="1" presStyleCnt="5"/>
      <dgm:spPr/>
    </dgm:pt>
    <dgm:pt modelId="{283B7470-741A-49CA-A535-C17F5576978E}" type="pres">
      <dgm:prSet presAssocID="{A0E9198D-8313-41A6-83D7-00CF58232EB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seignant"/>
        </a:ext>
      </dgm:extLst>
    </dgm:pt>
    <dgm:pt modelId="{09518B5B-93DD-421B-8E36-95F1204649D6}" type="pres">
      <dgm:prSet presAssocID="{A0E9198D-8313-41A6-83D7-00CF58232EB3}" presName="spaceRect" presStyleCnt="0"/>
      <dgm:spPr/>
    </dgm:pt>
    <dgm:pt modelId="{F1B73269-D17C-4A81-9CBE-A2B3B59D3D37}" type="pres">
      <dgm:prSet presAssocID="{A0E9198D-8313-41A6-83D7-00CF58232EB3}" presName="textRect" presStyleLbl="revTx" presStyleIdx="1" presStyleCnt="5">
        <dgm:presLayoutVars>
          <dgm:chMax val="1"/>
          <dgm:chPref val="1"/>
        </dgm:presLayoutVars>
      </dgm:prSet>
      <dgm:spPr/>
    </dgm:pt>
    <dgm:pt modelId="{95569535-273F-4551-9782-E4EA5C721719}" type="pres">
      <dgm:prSet presAssocID="{22457EC2-26D2-49EC-B20C-293666294D9E}" presName="sibTrans" presStyleLbl="sibTrans2D1" presStyleIdx="0" presStyleCnt="0"/>
      <dgm:spPr/>
    </dgm:pt>
    <dgm:pt modelId="{723179DE-3FF3-486E-81DC-EE3632208ABF}" type="pres">
      <dgm:prSet presAssocID="{0751A42B-E139-4303-B258-78C3FC239B0D}" presName="compNode" presStyleCnt="0"/>
      <dgm:spPr/>
    </dgm:pt>
    <dgm:pt modelId="{0E24664C-5CF8-406C-B184-FC5D80A1DDEB}" type="pres">
      <dgm:prSet presAssocID="{0751A42B-E139-4303-B258-78C3FC239B0D}" presName="iconBgRect" presStyleLbl="bgShp" presStyleIdx="2" presStyleCnt="5"/>
      <dgm:spPr/>
    </dgm:pt>
    <dgm:pt modelId="{5B0B4798-A5C0-48DC-A321-C68FF20E8057}" type="pres">
      <dgm:prSet presAssocID="{0751A42B-E139-4303-B258-78C3FC239B0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ilisateur"/>
        </a:ext>
      </dgm:extLst>
    </dgm:pt>
    <dgm:pt modelId="{203471AA-9845-4935-B06D-6263D8A1C81F}" type="pres">
      <dgm:prSet presAssocID="{0751A42B-E139-4303-B258-78C3FC239B0D}" presName="spaceRect" presStyleCnt="0"/>
      <dgm:spPr/>
    </dgm:pt>
    <dgm:pt modelId="{BB7F2D4F-C349-49AF-9EB7-27B021223B1F}" type="pres">
      <dgm:prSet presAssocID="{0751A42B-E139-4303-B258-78C3FC239B0D}" presName="textRect" presStyleLbl="revTx" presStyleIdx="2" presStyleCnt="5">
        <dgm:presLayoutVars>
          <dgm:chMax val="1"/>
          <dgm:chPref val="1"/>
        </dgm:presLayoutVars>
      </dgm:prSet>
      <dgm:spPr/>
    </dgm:pt>
    <dgm:pt modelId="{174DE110-8115-442D-93D8-6632F8178FD4}" type="pres">
      <dgm:prSet presAssocID="{1D1F4111-F5E6-4FC7-B748-F7EE34124843}" presName="sibTrans" presStyleLbl="sibTrans2D1" presStyleIdx="0" presStyleCnt="0"/>
      <dgm:spPr/>
    </dgm:pt>
    <dgm:pt modelId="{B1A6DE5B-A79F-4F40-910E-F0A4CB34A3E7}" type="pres">
      <dgm:prSet presAssocID="{65CDD82B-41F1-4AAC-BC3C-E68E56DD76BE}" presName="compNode" presStyleCnt="0"/>
      <dgm:spPr/>
    </dgm:pt>
    <dgm:pt modelId="{F1FB6FE3-A25F-49B3-9510-6EF5097BB119}" type="pres">
      <dgm:prSet presAssocID="{65CDD82B-41F1-4AAC-BC3C-E68E56DD76BE}" presName="iconBgRect" presStyleLbl="bgShp" presStyleIdx="3" presStyleCnt="5"/>
      <dgm:spPr/>
    </dgm:pt>
    <dgm:pt modelId="{44A7E400-F656-4B82-83F7-B3A2E3BA7AB9}" type="pres">
      <dgm:prSet presAssocID="{65CDD82B-41F1-4AAC-BC3C-E68E56DD76B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lle"/>
        </a:ext>
      </dgm:extLst>
    </dgm:pt>
    <dgm:pt modelId="{A680FD09-6666-4A24-9812-81B26D3D5392}" type="pres">
      <dgm:prSet presAssocID="{65CDD82B-41F1-4AAC-BC3C-E68E56DD76BE}" presName="spaceRect" presStyleCnt="0"/>
      <dgm:spPr/>
    </dgm:pt>
    <dgm:pt modelId="{2D9C3668-BF36-41D2-A560-7219B1E5BD43}" type="pres">
      <dgm:prSet presAssocID="{65CDD82B-41F1-4AAC-BC3C-E68E56DD76BE}" presName="textRect" presStyleLbl="revTx" presStyleIdx="3" presStyleCnt="5">
        <dgm:presLayoutVars>
          <dgm:chMax val="1"/>
          <dgm:chPref val="1"/>
        </dgm:presLayoutVars>
      </dgm:prSet>
      <dgm:spPr/>
    </dgm:pt>
    <dgm:pt modelId="{C170DDDA-1AF5-407B-BC6D-5BF057FC6CC8}" type="pres">
      <dgm:prSet presAssocID="{DED6605D-195C-46E9-8B19-17A01834A53E}" presName="sibTrans" presStyleLbl="sibTrans2D1" presStyleIdx="0" presStyleCnt="0"/>
      <dgm:spPr/>
    </dgm:pt>
    <dgm:pt modelId="{F7FE8252-14AB-4DB4-A017-7A0F61B09078}" type="pres">
      <dgm:prSet presAssocID="{A48E5188-C35C-4FC3-9D7F-6495EA115A72}" presName="compNode" presStyleCnt="0"/>
      <dgm:spPr/>
    </dgm:pt>
    <dgm:pt modelId="{D5F140A8-1D5F-4682-A411-4B8AA1931028}" type="pres">
      <dgm:prSet presAssocID="{A48E5188-C35C-4FC3-9D7F-6495EA115A72}" presName="iconBgRect" presStyleLbl="bgShp" presStyleIdx="4" presStyleCnt="5"/>
      <dgm:spPr/>
    </dgm:pt>
    <dgm:pt modelId="{36D709F7-73D4-4AD6-AE93-A14E22E046DF}" type="pres">
      <dgm:prSet presAssocID="{A48E5188-C35C-4FC3-9D7F-6495EA115A7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CBA17858-66E7-4E03-B375-337C9F3C7491}" type="pres">
      <dgm:prSet presAssocID="{A48E5188-C35C-4FC3-9D7F-6495EA115A72}" presName="spaceRect" presStyleCnt="0"/>
      <dgm:spPr/>
    </dgm:pt>
    <dgm:pt modelId="{B438AC24-41BA-41C7-86BC-568773C57DFF}" type="pres">
      <dgm:prSet presAssocID="{A48E5188-C35C-4FC3-9D7F-6495EA115A7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24ED610-911B-4600-ABB1-F0F7B235A39D}" type="presOf" srcId="{A0E9198D-8313-41A6-83D7-00CF58232EB3}" destId="{F1B73269-D17C-4A81-9CBE-A2B3B59D3D37}" srcOrd="0" destOrd="0" presId="urn:microsoft.com/office/officeart/2018/2/layout/IconCircleList"/>
    <dgm:cxn modelId="{42D5AF26-29D9-4B83-B5AC-6EC8DD96930F}" srcId="{61FA57E2-A303-4054-A1E2-8C5C4213E963}" destId="{A0E9198D-8313-41A6-83D7-00CF58232EB3}" srcOrd="1" destOrd="0" parTransId="{2FACE17D-B0C5-48AC-A43B-BF7CADD1FCD1}" sibTransId="{22457EC2-26D2-49EC-B20C-293666294D9E}"/>
    <dgm:cxn modelId="{AAD2733B-7776-49CA-A42F-1D5A51D99A30}" type="presOf" srcId="{A48E5188-C35C-4FC3-9D7F-6495EA115A72}" destId="{B438AC24-41BA-41C7-86BC-568773C57DFF}" srcOrd="0" destOrd="0" presId="urn:microsoft.com/office/officeart/2018/2/layout/IconCircleList"/>
    <dgm:cxn modelId="{23522840-F6D1-4F33-B2B2-196FBE6CDF73}" srcId="{61FA57E2-A303-4054-A1E2-8C5C4213E963}" destId="{A48E5188-C35C-4FC3-9D7F-6495EA115A72}" srcOrd="4" destOrd="0" parTransId="{4AFA9330-8F71-4467-A4CB-CD51DC57B11B}" sibTransId="{3A43A08B-3390-4B6D-B0B0-31CC3D183EB4}"/>
    <dgm:cxn modelId="{CC2B204A-63DE-4748-93C3-72E854455C1E}" type="presOf" srcId="{75817B97-1B21-4FFF-BDD4-3368A4C62379}" destId="{8BC07ECB-2A4F-4002-936E-C3B5AA55B27A}" srcOrd="0" destOrd="0" presId="urn:microsoft.com/office/officeart/2018/2/layout/IconCircleList"/>
    <dgm:cxn modelId="{57D0C458-943E-45EC-9385-41788C807C5F}" type="presOf" srcId="{5B783374-3A4B-40CC-B8AF-CE7F6BD1591D}" destId="{5CA2FDD2-0098-4DAB-8A4E-C6EDD696134F}" srcOrd="0" destOrd="0" presId="urn:microsoft.com/office/officeart/2018/2/layout/IconCircleList"/>
    <dgm:cxn modelId="{502762B3-2BE0-48CF-BC2F-0F7556989587}" type="presOf" srcId="{65CDD82B-41F1-4AAC-BC3C-E68E56DD76BE}" destId="{2D9C3668-BF36-41D2-A560-7219B1E5BD43}" srcOrd="0" destOrd="0" presId="urn:microsoft.com/office/officeart/2018/2/layout/IconCircleList"/>
    <dgm:cxn modelId="{5A500DBC-E3B4-4A6D-9F61-45806EBB1EC1}" srcId="{61FA57E2-A303-4054-A1E2-8C5C4213E963}" destId="{65CDD82B-41F1-4AAC-BC3C-E68E56DD76BE}" srcOrd="3" destOrd="0" parTransId="{0A74476A-DE16-4464-AAD4-02BA8ED76FCA}" sibTransId="{DED6605D-195C-46E9-8B19-17A01834A53E}"/>
    <dgm:cxn modelId="{8B9C83BF-855A-4E68-84A1-CA3ECE4F5F8E}" srcId="{61FA57E2-A303-4054-A1E2-8C5C4213E963}" destId="{5B783374-3A4B-40CC-B8AF-CE7F6BD1591D}" srcOrd="0" destOrd="0" parTransId="{107D5F76-E97E-4C64-94F5-86A93E408629}" sibTransId="{75817B97-1B21-4FFF-BDD4-3368A4C62379}"/>
    <dgm:cxn modelId="{6A0512C1-42EF-421D-BFBE-3F5924F7190B}" type="presOf" srcId="{22457EC2-26D2-49EC-B20C-293666294D9E}" destId="{95569535-273F-4551-9782-E4EA5C721719}" srcOrd="0" destOrd="0" presId="urn:microsoft.com/office/officeart/2018/2/layout/IconCircleList"/>
    <dgm:cxn modelId="{AE5F72C3-8BE6-4494-AAEA-072B9DE9A352}" type="presOf" srcId="{0751A42B-E139-4303-B258-78C3FC239B0D}" destId="{BB7F2D4F-C349-49AF-9EB7-27B021223B1F}" srcOrd="0" destOrd="0" presId="urn:microsoft.com/office/officeart/2018/2/layout/IconCircleList"/>
    <dgm:cxn modelId="{74F9DBCF-C0CA-461E-BF10-C05192230EBE}" type="presOf" srcId="{1D1F4111-F5E6-4FC7-B748-F7EE34124843}" destId="{174DE110-8115-442D-93D8-6632F8178FD4}" srcOrd="0" destOrd="0" presId="urn:microsoft.com/office/officeart/2018/2/layout/IconCircleList"/>
    <dgm:cxn modelId="{0C73E6D8-51C3-4282-BF22-2619408675F4}" type="presOf" srcId="{61FA57E2-A303-4054-A1E2-8C5C4213E963}" destId="{44D952A3-29C7-4F2D-B48B-A5E0E3BBCCE3}" srcOrd="0" destOrd="0" presId="urn:microsoft.com/office/officeart/2018/2/layout/IconCircleList"/>
    <dgm:cxn modelId="{865F0AE3-803F-489B-A77C-11F748897872}" type="presOf" srcId="{DED6605D-195C-46E9-8B19-17A01834A53E}" destId="{C170DDDA-1AF5-407B-BC6D-5BF057FC6CC8}" srcOrd="0" destOrd="0" presId="urn:microsoft.com/office/officeart/2018/2/layout/IconCircleList"/>
    <dgm:cxn modelId="{D99B68ED-F8F0-4B83-9135-06BA5B9EF335}" srcId="{61FA57E2-A303-4054-A1E2-8C5C4213E963}" destId="{0751A42B-E139-4303-B258-78C3FC239B0D}" srcOrd="2" destOrd="0" parTransId="{44898C6C-D725-4E7E-8FDB-134A8A0265A8}" sibTransId="{1D1F4111-F5E6-4FC7-B748-F7EE34124843}"/>
    <dgm:cxn modelId="{BC1BA73C-8376-4B37-87E8-B294CE68CAAC}" type="presParOf" srcId="{44D952A3-29C7-4F2D-B48B-A5E0E3BBCCE3}" destId="{D9A41EE0-E342-4B58-8E34-52E742770E06}" srcOrd="0" destOrd="0" presId="urn:microsoft.com/office/officeart/2018/2/layout/IconCircleList"/>
    <dgm:cxn modelId="{2B84AFD0-3473-42CB-B6F1-A203B334FF4E}" type="presParOf" srcId="{D9A41EE0-E342-4B58-8E34-52E742770E06}" destId="{EC322AD9-09A9-4B07-AD27-B662847CA734}" srcOrd="0" destOrd="0" presId="urn:microsoft.com/office/officeart/2018/2/layout/IconCircleList"/>
    <dgm:cxn modelId="{B495DA30-D56F-4374-A46F-D3B017C7FEE3}" type="presParOf" srcId="{EC322AD9-09A9-4B07-AD27-B662847CA734}" destId="{827FBC0E-962A-4EF7-A189-2D65AA1A5E30}" srcOrd="0" destOrd="0" presId="urn:microsoft.com/office/officeart/2018/2/layout/IconCircleList"/>
    <dgm:cxn modelId="{463E93F5-9324-419C-B3A5-C91627691DAA}" type="presParOf" srcId="{EC322AD9-09A9-4B07-AD27-B662847CA734}" destId="{0DA71DE6-1407-4199-9B05-9A595DEED490}" srcOrd="1" destOrd="0" presId="urn:microsoft.com/office/officeart/2018/2/layout/IconCircleList"/>
    <dgm:cxn modelId="{5A04EB8D-CAC9-4C6A-9AF8-925D60CDA728}" type="presParOf" srcId="{EC322AD9-09A9-4B07-AD27-B662847CA734}" destId="{07795F09-DE27-43DC-BA29-5108D97619E8}" srcOrd="2" destOrd="0" presId="urn:microsoft.com/office/officeart/2018/2/layout/IconCircleList"/>
    <dgm:cxn modelId="{D42771F9-1235-4F32-B4E8-789C38590AD5}" type="presParOf" srcId="{EC322AD9-09A9-4B07-AD27-B662847CA734}" destId="{5CA2FDD2-0098-4DAB-8A4E-C6EDD696134F}" srcOrd="3" destOrd="0" presId="urn:microsoft.com/office/officeart/2018/2/layout/IconCircleList"/>
    <dgm:cxn modelId="{171892DC-96A2-46AF-85F0-D1C7B4D30344}" type="presParOf" srcId="{D9A41EE0-E342-4B58-8E34-52E742770E06}" destId="{8BC07ECB-2A4F-4002-936E-C3B5AA55B27A}" srcOrd="1" destOrd="0" presId="urn:microsoft.com/office/officeart/2018/2/layout/IconCircleList"/>
    <dgm:cxn modelId="{253DEB5E-C381-4D6F-9715-7CDBCCFC8B02}" type="presParOf" srcId="{D9A41EE0-E342-4B58-8E34-52E742770E06}" destId="{34ED9692-1979-47B7-8BEC-8C63D963CDFF}" srcOrd="2" destOrd="0" presId="urn:microsoft.com/office/officeart/2018/2/layout/IconCircleList"/>
    <dgm:cxn modelId="{22169502-4B51-4AF0-931E-7170A108F058}" type="presParOf" srcId="{34ED9692-1979-47B7-8BEC-8C63D963CDFF}" destId="{CC53C286-9036-4C7C-922C-8A8DD16667A4}" srcOrd="0" destOrd="0" presId="urn:microsoft.com/office/officeart/2018/2/layout/IconCircleList"/>
    <dgm:cxn modelId="{DF431714-0E5F-4260-B4B9-91F44874E0CB}" type="presParOf" srcId="{34ED9692-1979-47B7-8BEC-8C63D963CDFF}" destId="{283B7470-741A-49CA-A535-C17F5576978E}" srcOrd="1" destOrd="0" presId="urn:microsoft.com/office/officeart/2018/2/layout/IconCircleList"/>
    <dgm:cxn modelId="{B1496695-6814-403B-AF6E-9E1E72ADD9BC}" type="presParOf" srcId="{34ED9692-1979-47B7-8BEC-8C63D963CDFF}" destId="{09518B5B-93DD-421B-8E36-95F1204649D6}" srcOrd="2" destOrd="0" presId="urn:microsoft.com/office/officeart/2018/2/layout/IconCircleList"/>
    <dgm:cxn modelId="{E6266CD9-5BF9-401A-B4FA-4EDED553E39B}" type="presParOf" srcId="{34ED9692-1979-47B7-8BEC-8C63D963CDFF}" destId="{F1B73269-D17C-4A81-9CBE-A2B3B59D3D37}" srcOrd="3" destOrd="0" presId="urn:microsoft.com/office/officeart/2018/2/layout/IconCircleList"/>
    <dgm:cxn modelId="{0474BE31-4644-48BA-9D36-4DB58E16FB1A}" type="presParOf" srcId="{D9A41EE0-E342-4B58-8E34-52E742770E06}" destId="{95569535-273F-4551-9782-E4EA5C721719}" srcOrd="3" destOrd="0" presId="urn:microsoft.com/office/officeart/2018/2/layout/IconCircleList"/>
    <dgm:cxn modelId="{C7027C1F-1911-49A3-83EE-6337B0BCA3BE}" type="presParOf" srcId="{D9A41EE0-E342-4B58-8E34-52E742770E06}" destId="{723179DE-3FF3-486E-81DC-EE3632208ABF}" srcOrd="4" destOrd="0" presId="urn:microsoft.com/office/officeart/2018/2/layout/IconCircleList"/>
    <dgm:cxn modelId="{BDB8EDCF-7B07-4A03-B1FA-D2EBC917C4EC}" type="presParOf" srcId="{723179DE-3FF3-486E-81DC-EE3632208ABF}" destId="{0E24664C-5CF8-406C-B184-FC5D80A1DDEB}" srcOrd="0" destOrd="0" presId="urn:microsoft.com/office/officeart/2018/2/layout/IconCircleList"/>
    <dgm:cxn modelId="{FBCA81C9-CD62-4797-A1AD-7C35A45F7F5D}" type="presParOf" srcId="{723179DE-3FF3-486E-81DC-EE3632208ABF}" destId="{5B0B4798-A5C0-48DC-A321-C68FF20E8057}" srcOrd="1" destOrd="0" presId="urn:microsoft.com/office/officeart/2018/2/layout/IconCircleList"/>
    <dgm:cxn modelId="{44858EB8-BB72-4CC5-A4DD-4447BFE2FCF1}" type="presParOf" srcId="{723179DE-3FF3-486E-81DC-EE3632208ABF}" destId="{203471AA-9845-4935-B06D-6263D8A1C81F}" srcOrd="2" destOrd="0" presId="urn:microsoft.com/office/officeart/2018/2/layout/IconCircleList"/>
    <dgm:cxn modelId="{095DCC55-CDCD-482A-B0C3-DA59B72C9C47}" type="presParOf" srcId="{723179DE-3FF3-486E-81DC-EE3632208ABF}" destId="{BB7F2D4F-C349-49AF-9EB7-27B021223B1F}" srcOrd="3" destOrd="0" presId="urn:microsoft.com/office/officeart/2018/2/layout/IconCircleList"/>
    <dgm:cxn modelId="{657931E6-FAAE-48BB-AEF0-73EBD9FCAED7}" type="presParOf" srcId="{D9A41EE0-E342-4B58-8E34-52E742770E06}" destId="{174DE110-8115-442D-93D8-6632F8178FD4}" srcOrd="5" destOrd="0" presId="urn:microsoft.com/office/officeart/2018/2/layout/IconCircleList"/>
    <dgm:cxn modelId="{04D4D021-4AB8-4EC3-B93E-CAB000CFCAD4}" type="presParOf" srcId="{D9A41EE0-E342-4B58-8E34-52E742770E06}" destId="{B1A6DE5B-A79F-4F40-910E-F0A4CB34A3E7}" srcOrd="6" destOrd="0" presId="urn:microsoft.com/office/officeart/2018/2/layout/IconCircleList"/>
    <dgm:cxn modelId="{1FEBBADB-990D-4755-B998-6F5F0F823B42}" type="presParOf" srcId="{B1A6DE5B-A79F-4F40-910E-F0A4CB34A3E7}" destId="{F1FB6FE3-A25F-49B3-9510-6EF5097BB119}" srcOrd="0" destOrd="0" presId="urn:microsoft.com/office/officeart/2018/2/layout/IconCircleList"/>
    <dgm:cxn modelId="{A56FB4DF-BB35-4FC9-8F94-73138E325C86}" type="presParOf" srcId="{B1A6DE5B-A79F-4F40-910E-F0A4CB34A3E7}" destId="{44A7E400-F656-4B82-83F7-B3A2E3BA7AB9}" srcOrd="1" destOrd="0" presId="urn:microsoft.com/office/officeart/2018/2/layout/IconCircleList"/>
    <dgm:cxn modelId="{238C231F-85F5-49AD-AC5E-8C67E5CB92E2}" type="presParOf" srcId="{B1A6DE5B-A79F-4F40-910E-F0A4CB34A3E7}" destId="{A680FD09-6666-4A24-9812-81B26D3D5392}" srcOrd="2" destOrd="0" presId="urn:microsoft.com/office/officeart/2018/2/layout/IconCircleList"/>
    <dgm:cxn modelId="{BE62398C-4DE2-4338-B913-02F5845F4BDC}" type="presParOf" srcId="{B1A6DE5B-A79F-4F40-910E-F0A4CB34A3E7}" destId="{2D9C3668-BF36-41D2-A560-7219B1E5BD43}" srcOrd="3" destOrd="0" presId="urn:microsoft.com/office/officeart/2018/2/layout/IconCircleList"/>
    <dgm:cxn modelId="{19C2B11F-1DBC-4818-B1C8-2501D0614D6F}" type="presParOf" srcId="{D9A41EE0-E342-4B58-8E34-52E742770E06}" destId="{C170DDDA-1AF5-407B-BC6D-5BF057FC6CC8}" srcOrd="7" destOrd="0" presId="urn:microsoft.com/office/officeart/2018/2/layout/IconCircleList"/>
    <dgm:cxn modelId="{4B074E11-0937-47B3-A6D9-C374AFFC3FB7}" type="presParOf" srcId="{D9A41EE0-E342-4B58-8E34-52E742770E06}" destId="{F7FE8252-14AB-4DB4-A017-7A0F61B09078}" srcOrd="8" destOrd="0" presId="urn:microsoft.com/office/officeart/2018/2/layout/IconCircleList"/>
    <dgm:cxn modelId="{E4E453EB-391D-4D88-A918-FB2F8F9773EB}" type="presParOf" srcId="{F7FE8252-14AB-4DB4-A017-7A0F61B09078}" destId="{D5F140A8-1D5F-4682-A411-4B8AA1931028}" srcOrd="0" destOrd="0" presId="urn:microsoft.com/office/officeart/2018/2/layout/IconCircleList"/>
    <dgm:cxn modelId="{C6B260DA-67F4-46D8-9C8D-14FE36F0DEC6}" type="presParOf" srcId="{F7FE8252-14AB-4DB4-A017-7A0F61B09078}" destId="{36D709F7-73D4-4AD6-AE93-A14E22E046DF}" srcOrd="1" destOrd="0" presId="urn:microsoft.com/office/officeart/2018/2/layout/IconCircleList"/>
    <dgm:cxn modelId="{215D1374-74A4-4832-BBFE-56F527ED7F3B}" type="presParOf" srcId="{F7FE8252-14AB-4DB4-A017-7A0F61B09078}" destId="{CBA17858-66E7-4E03-B375-337C9F3C7491}" srcOrd="2" destOrd="0" presId="urn:microsoft.com/office/officeart/2018/2/layout/IconCircleList"/>
    <dgm:cxn modelId="{5790B2A2-A2BE-4975-9EEC-D3D5A75B9394}" type="presParOf" srcId="{F7FE8252-14AB-4DB4-A017-7A0F61B09078}" destId="{B438AC24-41BA-41C7-86BC-568773C57DF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AEC852-170B-41B1-B72D-26724E5657F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7B99B00-1AB9-4D52-9A80-B46439430513}">
      <dgm:prSet/>
      <dgm:spPr/>
      <dgm:t>
        <a:bodyPr/>
        <a:lstStyle/>
        <a:p>
          <a:r>
            <a:rPr lang="fr-CA"/>
            <a:t>Principes directeurs essentiels</a:t>
          </a:r>
          <a:endParaRPr lang="en-US"/>
        </a:p>
      </dgm:t>
    </dgm:pt>
    <dgm:pt modelId="{E1A0B1DE-5503-42C6-B592-3C98D235C36C}" type="parTrans" cxnId="{8866C54D-C75F-4463-A0D9-9220E3188B4F}">
      <dgm:prSet/>
      <dgm:spPr/>
      <dgm:t>
        <a:bodyPr/>
        <a:lstStyle/>
        <a:p>
          <a:endParaRPr lang="en-US"/>
        </a:p>
      </dgm:t>
    </dgm:pt>
    <dgm:pt modelId="{1FC902C4-6501-4922-9EB9-6D9F4C9D479C}" type="sibTrans" cxnId="{8866C54D-C75F-4463-A0D9-9220E3188B4F}">
      <dgm:prSet/>
      <dgm:spPr/>
      <dgm:t>
        <a:bodyPr/>
        <a:lstStyle/>
        <a:p>
          <a:endParaRPr lang="en-US"/>
        </a:p>
      </dgm:t>
    </dgm:pt>
    <dgm:pt modelId="{48685C77-C057-44E1-8DDE-BBA6040AF859}">
      <dgm:prSet/>
      <dgm:spPr/>
      <dgm:t>
        <a:bodyPr/>
        <a:lstStyle/>
        <a:p>
          <a:r>
            <a:rPr lang="fr-CA"/>
            <a:t>Actions dès le premier jour</a:t>
          </a:r>
          <a:endParaRPr lang="en-US"/>
        </a:p>
      </dgm:t>
    </dgm:pt>
    <dgm:pt modelId="{3C459FA5-9B6C-4A1D-A482-4EB54C00EB2E}" type="parTrans" cxnId="{EB311117-7253-4E43-914A-D105CE33CB5B}">
      <dgm:prSet/>
      <dgm:spPr/>
      <dgm:t>
        <a:bodyPr/>
        <a:lstStyle/>
        <a:p>
          <a:endParaRPr lang="en-US"/>
        </a:p>
      </dgm:t>
    </dgm:pt>
    <dgm:pt modelId="{EE07D45B-DF78-4B45-AE62-844C1B8D7C62}" type="sibTrans" cxnId="{EB311117-7253-4E43-914A-D105CE33CB5B}">
      <dgm:prSet/>
      <dgm:spPr/>
      <dgm:t>
        <a:bodyPr/>
        <a:lstStyle/>
        <a:p>
          <a:endParaRPr lang="en-US"/>
        </a:p>
      </dgm:t>
    </dgm:pt>
    <dgm:pt modelId="{6173AB66-6326-4AD6-BE0B-601E8F8E9630}">
      <dgm:prSet/>
      <dgm:spPr/>
      <dgm:t>
        <a:bodyPr/>
        <a:lstStyle/>
        <a:p>
          <a:r>
            <a:rPr lang="fr-CA"/>
            <a:t>Outils et ressources de soutien</a:t>
          </a:r>
          <a:endParaRPr lang="en-US"/>
        </a:p>
      </dgm:t>
    </dgm:pt>
    <dgm:pt modelId="{B11D2A1E-DA2F-4837-A9F2-1F1055779175}" type="parTrans" cxnId="{3EC20652-19C8-4BD0-9C71-8637756B8E19}">
      <dgm:prSet/>
      <dgm:spPr/>
      <dgm:t>
        <a:bodyPr/>
        <a:lstStyle/>
        <a:p>
          <a:endParaRPr lang="en-US"/>
        </a:p>
      </dgm:t>
    </dgm:pt>
    <dgm:pt modelId="{406C1835-A9E0-47C6-85FC-35AEFA894AA0}" type="sibTrans" cxnId="{3EC20652-19C8-4BD0-9C71-8637756B8E19}">
      <dgm:prSet/>
      <dgm:spPr/>
      <dgm:t>
        <a:bodyPr/>
        <a:lstStyle/>
        <a:p>
          <a:endParaRPr lang="en-US"/>
        </a:p>
      </dgm:t>
    </dgm:pt>
    <dgm:pt modelId="{7E316EC8-17AE-4746-8322-C1BF11BECF4C}" type="pres">
      <dgm:prSet presAssocID="{75AEC852-170B-41B1-B72D-26724E5657F2}" presName="root" presStyleCnt="0">
        <dgm:presLayoutVars>
          <dgm:dir/>
          <dgm:resizeHandles val="exact"/>
        </dgm:presLayoutVars>
      </dgm:prSet>
      <dgm:spPr/>
    </dgm:pt>
    <dgm:pt modelId="{78600405-9635-4FFD-ABA1-2D49112A018B}" type="pres">
      <dgm:prSet presAssocID="{A7B99B00-1AB9-4D52-9A80-B46439430513}" presName="compNode" presStyleCnt="0"/>
      <dgm:spPr/>
    </dgm:pt>
    <dgm:pt modelId="{CD5A7E09-F3F1-4CFD-8F4B-36DC7A700D74}" type="pres">
      <dgm:prSet presAssocID="{A7B99B00-1AB9-4D52-9A80-B464394305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union"/>
        </a:ext>
      </dgm:extLst>
    </dgm:pt>
    <dgm:pt modelId="{1BCB9AD8-7762-445E-95DF-AE62B8CFF03C}" type="pres">
      <dgm:prSet presAssocID="{A7B99B00-1AB9-4D52-9A80-B46439430513}" presName="spaceRect" presStyleCnt="0"/>
      <dgm:spPr/>
    </dgm:pt>
    <dgm:pt modelId="{51AA0EEE-E200-4B70-872A-41B458414B82}" type="pres">
      <dgm:prSet presAssocID="{A7B99B00-1AB9-4D52-9A80-B46439430513}" presName="textRect" presStyleLbl="revTx" presStyleIdx="0" presStyleCnt="3">
        <dgm:presLayoutVars>
          <dgm:chMax val="1"/>
          <dgm:chPref val="1"/>
        </dgm:presLayoutVars>
      </dgm:prSet>
      <dgm:spPr/>
    </dgm:pt>
    <dgm:pt modelId="{0AF05431-4BA7-4BAA-ABD0-57F6EB7C212E}" type="pres">
      <dgm:prSet presAssocID="{1FC902C4-6501-4922-9EB9-6D9F4C9D479C}" presName="sibTrans" presStyleCnt="0"/>
      <dgm:spPr/>
    </dgm:pt>
    <dgm:pt modelId="{336A2F03-C916-4189-877E-5B330FDD9103}" type="pres">
      <dgm:prSet presAssocID="{48685C77-C057-44E1-8DDE-BBA6040AF859}" presName="compNode" presStyleCnt="0"/>
      <dgm:spPr/>
    </dgm:pt>
    <dgm:pt modelId="{EC699A0A-95CB-4D3D-A4B4-097F8EAF8973}" type="pres">
      <dgm:prSet presAssocID="{48685C77-C057-44E1-8DDE-BBA6040AF8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294FF607-0C5F-494C-881A-C0B837AD5737}" type="pres">
      <dgm:prSet presAssocID="{48685C77-C057-44E1-8DDE-BBA6040AF859}" presName="spaceRect" presStyleCnt="0"/>
      <dgm:spPr/>
    </dgm:pt>
    <dgm:pt modelId="{1F3FF987-57C5-44BE-83B7-58D7F5837949}" type="pres">
      <dgm:prSet presAssocID="{48685C77-C057-44E1-8DDE-BBA6040AF859}" presName="textRect" presStyleLbl="revTx" presStyleIdx="1" presStyleCnt="3">
        <dgm:presLayoutVars>
          <dgm:chMax val="1"/>
          <dgm:chPref val="1"/>
        </dgm:presLayoutVars>
      </dgm:prSet>
      <dgm:spPr/>
    </dgm:pt>
    <dgm:pt modelId="{36BC9AE6-A180-4B17-AD5A-828316391A79}" type="pres">
      <dgm:prSet presAssocID="{EE07D45B-DF78-4B45-AE62-844C1B8D7C62}" presName="sibTrans" presStyleCnt="0"/>
      <dgm:spPr/>
    </dgm:pt>
    <dgm:pt modelId="{67B53D8F-CC0C-4068-AB67-B99255F6069C}" type="pres">
      <dgm:prSet presAssocID="{6173AB66-6326-4AD6-BE0B-601E8F8E9630}" presName="compNode" presStyleCnt="0"/>
      <dgm:spPr/>
    </dgm:pt>
    <dgm:pt modelId="{22A803E1-38D1-4F20-8F0F-45432B8A3C16}" type="pres">
      <dgm:prSet presAssocID="{6173AB66-6326-4AD6-BE0B-601E8F8E96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utils"/>
        </a:ext>
      </dgm:extLst>
    </dgm:pt>
    <dgm:pt modelId="{956ADAD4-5988-47D7-A8CB-55C798AD01DD}" type="pres">
      <dgm:prSet presAssocID="{6173AB66-6326-4AD6-BE0B-601E8F8E9630}" presName="spaceRect" presStyleCnt="0"/>
      <dgm:spPr/>
    </dgm:pt>
    <dgm:pt modelId="{7A6CAFDB-76A1-41CC-A86F-823119B1D395}" type="pres">
      <dgm:prSet presAssocID="{6173AB66-6326-4AD6-BE0B-601E8F8E963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00BA209-DEE9-41B5-B10E-A424547A584D}" type="presOf" srcId="{75AEC852-170B-41B1-B72D-26724E5657F2}" destId="{7E316EC8-17AE-4746-8322-C1BF11BECF4C}" srcOrd="0" destOrd="0" presId="urn:microsoft.com/office/officeart/2018/2/layout/IconLabelList"/>
    <dgm:cxn modelId="{EB311117-7253-4E43-914A-D105CE33CB5B}" srcId="{75AEC852-170B-41B1-B72D-26724E5657F2}" destId="{48685C77-C057-44E1-8DDE-BBA6040AF859}" srcOrd="1" destOrd="0" parTransId="{3C459FA5-9B6C-4A1D-A482-4EB54C00EB2E}" sibTransId="{EE07D45B-DF78-4B45-AE62-844C1B8D7C62}"/>
    <dgm:cxn modelId="{2D1B831D-388E-4682-A5CF-BA7BFCB38E22}" type="presOf" srcId="{48685C77-C057-44E1-8DDE-BBA6040AF859}" destId="{1F3FF987-57C5-44BE-83B7-58D7F5837949}" srcOrd="0" destOrd="0" presId="urn:microsoft.com/office/officeart/2018/2/layout/IconLabelList"/>
    <dgm:cxn modelId="{8866C54D-C75F-4463-A0D9-9220E3188B4F}" srcId="{75AEC852-170B-41B1-B72D-26724E5657F2}" destId="{A7B99B00-1AB9-4D52-9A80-B46439430513}" srcOrd="0" destOrd="0" parTransId="{E1A0B1DE-5503-42C6-B592-3C98D235C36C}" sibTransId="{1FC902C4-6501-4922-9EB9-6D9F4C9D479C}"/>
    <dgm:cxn modelId="{3EC20652-19C8-4BD0-9C71-8637756B8E19}" srcId="{75AEC852-170B-41B1-B72D-26724E5657F2}" destId="{6173AB66-6326-4AD6-BE0B-601E8F8E9630}" srcOrd="2" destOrd="0" parTransId="{B11D2A1E-DA2F-4837-A9F2-1F1055779175}" sibTransId="{406C1835-A9E0-47C6-85FC-35AEFA894AA0}"/>
    <dgm:cxn modelId="{412CED7C-1AA7-42F3-9DC0-53D859733D59}" type="presOf" srcId="{6173AB66-6326-4AD6-BE0B-601E8F8E9630}" destId="{7A6CAFDB-76A1-41CC-A86F-823119B1D395}" srcOrd="0" destOrd="0" presId="urn:microsoft.com/office/officeart/2018/2/layout/IconLabelList"/>
    <dgm:cxn modelId="{70808AD9-9C53-4112-8C05-B07C23314A06}" type="presOf" srcId="{A7B99B00-1AB9-4D52-9A80-B46439430513}" destId="{51AA0EEE-E200-4B70-872A-41B458414B82}" srcOrd="0" destOrd="0" presId="urn:microsoft.com/office/officeart/2018/2/layout/IconLabelList"/>
    <dgm:cxn modelId="{A3FF32EC-6C15-46DE-9518-988C35B717B2}" type="presParOf" srcId="{7E316EC8-17AE-4746-8322-C1BF11BECF4C}" destId="{78600405-9635-4FFD-ABA1-2D49112A018B}" srcOrd="0" destOrd="0" presId="urn:microsoft.com/office/officeart/2018/2/layout/IconLabelList"/>
    <dgm:cxn modelId="{731785EB-158F-4532-B32F-39C953218F60}" type="presParOf" srcId="{78600405-9635-4FFD-ABA1-2D49112A018B}" destId="{CD5A7E09-F3F1-4CFD-8F4B-36DC7A700D74}" srcOrd="0" destOrd="0" presId="urn:microsoft.com/office/officeart/2018/2/layout/IconLabelList"/>
    <dgm:cxn modelId="{A4176FBC-CCD0-4BCE-8061-680333D85860}" type="presParOf" srcId="{78600405-9635-4FFD-ABA1-2D49112A018B}" destId="{1BCB9AD8-7762-445E-95DF-AE62B8CFF03C}" srcOrd="1" destOrd="0" presId="urn:microsoft.com/office/officeart/2018/2/layout/IconLabelList"/>
    <dgm:cxn modelId="{3C00B909-921B-438A-A7AB-B3DE61C3EA7C}" type="presParOf" srcId="{78600405-9635-4FFD-ABA1-2D49112A018B}" destId="{51AA0EEE-E200-4B70-872A-41B458414B82}" srcOrd="2" destOrd="0" presId="urn:microsoft.com/office/officeart/2018/2/layout/IconLabelList"/>
    <dgm:cxn modelId="{5C590BDD-D142-4799-A093-C8B4FD494AC3}" type="presParOf" srcId="{7E316EC8-17AE-4746-8322-C1BF11BECF4C}" destId="{0AF05431-4BA7-4BAA-ABD0-57F6EB7C212E}" srcOrd="1" destOrd="0" presId="urn:microsoft.com/office/officeart/2018/2/layout/IconLabelList"/>
    <dgm:cxn modelId="{C867D27C-2B8E-4A5D-8A62-65BD0AA8A434}" type="presParOf" srcId="{7E316EC8-17AE-4746-8322-C1BF11BECF4C}" destId="{336A2F03-C916-4189-877E-5B330FDD9103}" srcOrd="2" destOrd="0" presId="urn:microsoft.com/office/officeart/2018/2/layout/IconLabelList"/>
    <dgm:cxn modelId="{5D0DC0FA-EEB8-4BCA-9A58-D7D01D1787FC}" type="presParOf" srcId="{336A2F03-C916-4189-877E-5B330FDD9103}" destId="{EC699A0A-95CB-4D3D-A4B4-097F8EAF8973}" srcOrd="0" destOrd="0" presId="urn:microsoft.com/office/officeart/2018/2/layout/IconLabelList"/>
    <dgm:cxn modelId="{BB624AC6-B766-40A4-B3F5-AD0CDB459B66}" type="presParOf" srcId="{336A2F03-C916-4189-877E-5B330FDD9103}" destId="{294FF607-0C5F-494C-881A-C0B837AD5737}" srcOrd="1" destOrd="0" presId="urn:microsoft.com/office/officeart/2018/2/layout/IconLabelList"/>
    <dgm:cxn modelId="{8019C08F-5808-473B-BC5C-ACBCC5493490}" type="presParOf" srcId="{336A2F03-C916-4189-877E-5B330FDD9103}" destId="{1F3FF987-57C5-44BE-83B7-58D7F5837949}" srcOrd="2" destOrd="0" presId="urn:microsoft.com/office/officeart/2018/2/layout/IconLabelList"/>
    <dgm:cxn modelId="{12D37332-5661-4C7B-BFDA-1F09612C12A0}" type="presParOf" srcId="{7E316EC8-17AE-4746-8322-C1BF11BECF4C}" destId="{36BC9AE6-A180-4B17-AD5A-828316391A79}" srcOrd="3" destOrd="0" presId="urn:microsoft.com/office/officeart/2018/2/layout/IconLabelList"/>
    <dgm:cxn modelId="{F2F62F60-D426-4D12-BB2E-B5FEDE57E4D1}" type="presParOf" srcId="{7E316EC8-17AE-4746-8322-C1BF11BECF4C}" destId="{67B53D8F-CC0C-4068-AB67-B99255F6069C}" srcOrd="4" destOrd="0" presId="urn:microsoft.com/office/officeart/2018/2/layout/IconLabelList"/>
    <dgm:cxn modelId="{3509E020-28AC-4A45-AB57-14EBB2E67CF7}" type="presParOf" srcId="{67B53D8F-CC0C-4068-AB67-B99255F6069C}" destId="{22A803E1-38D1-4F20-8F0F-45432B8A3C16}" srcOrd="0" destOrd="0" presId="urn:microsoft.com/office/officeart/2018/2/layout/IconLabelList"/>
    <dgm:cxn modelId="{C00A46F5-0576-4691-AC6C-F269AB1D149E}" type="presParOf" srcId="{67B53D8F-CC0C-4068-AB67-B99255F6069C}" destId="{956ADAD4-5988-47D7-A8CB-55C798AD01DD}" srcOrd="1" destOrd="0" presId="urn:microsoft.com/office/officeart/2018/2/layout/IconLabelList"/>
    <dgm:cxn modelId="{1C871A05-4220-4429-A3EC-40CAD5D3AFAE}" type="presParOf" srcId="{67B53D8F-CC0C-4068-AB67-B99255F6069C}" destId="{7A6CAFDB-76A1-41CC-A86F-823119B1D39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6CDB58-DB1F-4AB8-96B9-58F74DCE2C1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785CCC-9025-47D4-A694-AD7A50AACE74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/>
            <a:t>Semaine 1 : </a:t>
          </a:r>
          <a:r>
            <a:rPr lang="fr-CA"/>
            <a:t>compréhension stratégique</a:t>
          </a:r>
          <a:endParaRPr lang="en-US"/>
        </a:p>
      </dgm:t>
    </dgm:pt>
    <dgm:pt modelId="{36E82CFC-776A-4AA8-91FB-2850DE42EC0E}" type="parTrans" cxnId="{D18440EF-12E2-4A8E-A927-7749589EB979}">
      <dgm:prSet/>
      <dgm:spPr/>
      <dgm:t>
        <a:bodyPr/>
        <a:lstStyle/>
        <a:p>
          <a:endParaRPr lang="en-US"/>
        </a:p>
      </dgm:t>
    </dgm:pt>
    <dgm:pt modelId="{DAF77191-DCBF-4628-9C4F-4921281066FB}" type="sibTrans" cxnId="{D18440EF-12E2-4A8E-A927-7749589EB97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9325F72-71EC-4BF6-97B2-56EC86AD2119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/>
            <a:t>Mois 1</a:t>
          </a:r>
          <a:r>
            <a:rPr lang="fr-CA" dirty="0"/>
            <a:t>: création de liens</a:t>
          </a:r>
          <a:endParaRPr lang="en-US" dirty="0"/>
        </a:p>
      </dgm:t>
    </dgm:pt>
    <dgm:pt modelId="{C1977C8B-733B-4EA7-8F19-4D98C405E1BC}" type="parTrans" cxnId="{445DE785-EC7D-4760-AE2A-D51FBE9CB268}">
      <dgm:prSet/>
      <dgm:spPr/>
      <dgm:t>
        <a:bodyPr/>
        <a:lstStyle/>
        <a:p>
          <a:endParaRPr lang="en-US"/>
        </a:p>
      </dgm:t>
    </dgm:pt>
    <dgm:pt modelId="{148C206B-523D-481D-99B3-E6A708E3F223}" type="sibTrans" cxnId="{445DE785-EC7D-4760-AE2A-D51FBE9CB26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019D02-A78A-44F8-8274-419931D58827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/>
            <a:t>Mois 2</a:t>
          </a:r>
          <a:r>
            <a:rPr lang="fr-CA"/>
            <a:t>: établissement de la direction</a:t>
          </a:r>
          <a:endParaRPr lang="en-US"/>
        </a:p>
      </dgm:t>
    </dgm:pt>
    <dgm:pt modelId="{3640F3A7-9862-4BB1-9030-DA78975F1017}" type="parTrans" cxnId="{DCAAB849-3312-4FDE-A575-6B9589F55599}">
      <dgm:prSet/>
      <dgm:spPr/>
      <dgm:t>
        <a:bodyPr/>
        <a:lstStyle/>
        <a:p>
          <a:endParaRPr lang="en-US"/>
        </a:p>
      </dgm:t>
    </dgm:pt>
    <dgm:pt modelId="{516BC453-E9F5-4E86-AB04-DC8DC36BEABE}" type="sibTrans" cxnId="{DCAAB849-3312-4FDE-A575-6B9589F555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69157A4-1788-441E-8AD1-C0B3CFB5B653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/>
            <a:t>Mois 3</a:t>
          </a:r>
          <a:r>
            <a:rPr lang="fr-CA"/>
            <a:t>: influence et évaluation </a:t>
          </a:r>
          <a:endParaRPr lang="en-US"/>
        </a:p>
      </dgm:t>
    </dgm:pt>
    <dgm:pt modelId="{EF651667-7E15-4684-8436-EF01E2379DAB}" type="parTrans" cxnId="{9E503291-F6CD-4468-8EE6-2259784E157E}">
      <dgm:prSet/>
      <dgm:spPr/>
      <dgm:t>
        <a:bodyPr/>
        <a:lstStyle/>
        <a:p>
          <a:endParaRPr lang="en-US"/>
        </a:p>
      </dgm:t>
    </dgm:pt>
    <dgm:pt modelId="{1A026A4A-F18A-4A9E-BB9A-8B0BE9E87E96}" type="sibTrans" cxnId="{9E503291-F6CD-4468-8EE6-2259784E157E}">
      <dgm:prSet/>
      <dgm:spPr/>
      <dgm:t>
        <a:bodyPr/>
        <a:lstStyle/>
        <a:p>
          <a:endParaRPr lang="en-US"/>
        </a:p>
      </dgm:t>
    </dgm:pt>
    <dgm:pt modelId="{F7AA158D-2F1E-41BF-8BE2-0942A9E8065D}" type="pres">
      <dgm:prSet presAssocID="{376CDB58-DB1F-4AB8-96B9-58F74DCE2C16}" presName="root" presStyleCnt="0">
        <dgm:presLayoutVars>
          <dgm:dir/>
          <dgm:resizeHandles val="exact"/>
        </dgm:presLayoutVars>
      </dgm:prSet>
      <dgm:spPr/>
    </dgm:pt>
    <dgm:pt modelId="{309843BC-E175-44C7-9C85-67235B443DB0}" type="pres">
      <dgm:prSet presAssocID="{376CDB58-DB1F-4AB8-96B9-58F74DCE2C16}" presName="container" presStyleCnt="0">
        <dgm:presLayoutVars>
          <dgm:dir/>
          <dgm:resizeHandles val="exact"/>
        </dgm:presLayoutVars>
      </dgm:prSet>
      <dgm:spPr/>
    </dgm:pt>
    <dgm:pt modelId="{0C51CE85-B8EB-4B91-8254-3E4448B18E31}" type="pres">
      <dgm:prSet presAssocID="{A2785CCC-9025-47D4-A694-AD7A50AACE74}" presName="compNode" presStyleCnt="0"/>
      <dgm:spPr/>
    </dgm:pt>
    <dgm:pt modelId="{0B15F0A3-D71C-4E39-A100-8603453FE4FA}" type="pres">
      <dgm:prSet presAssocID="{A2785CCC-9025-47D4-A694-AD7A50AACE74}" presName="iconBgRect" presStyleLbl="bgShp" presStyleIdx="0" presStyleCnt="4"/>
      <dgm:spPr/>
    </dgm:pt>
    <dgm:pt modelId="{7276D541-EDB8-4366-8238-7AECF5F86BE8}" type="pres">
      <dgm:prSet presAssocID="{A2785CCC-9025-47D4-A694-AD7A50AACE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C0D3A07-DD3A-4A70-9F41-49536D6D34D1}" type="pres">
      <dgm:prSet presAssocID="{A2785CCC-9025-47D4-A694-AD7A50AACE74}" presName="spaceRect" presStyleCnt="0"/>
      <dgm:spPr/>
    </dgm:pt>
    <dgm:pt modelId="{D02DF855-664D-4A85-9978-7D26BF743ABB}" type="pres">
      <dgm:prSet presAssocID="{A2785CCC-9025-47D4-A694-AD7A50AACE74}" presName="textRect" presStyleLbl="revTx" presStyleIdx="0" presStyleCnt="4">
        <dgm:presLayoutVars>
          <dgm:chMax val="1"/>
          <dgm:chPref val="1"/>
        </dgm:presLayoutVars>
      </dgm:prSet>
      <dgm:spPr/>
    </dgm:pt>
    <dgm:pt modelId="{D0753057-E4BB-4370-A712-7F1DD6D903DB}" type="pres">
      <dgm:prSet presAssocID="{DAF77191-DCBF-4628-9C4F-4921281066FB}" presName="sibTrans" presStyleLbl="sibTrans2D1" presStyleIdx="0" presStyleCnt="0"/>
      <dgm:spPr/>
    </dgm:pt>
    <dgm:pt modelId="{66439EA1-ABC6-4CF7-AD6C-E60587965B43}" type="pres">
      <dgm:prSet presAssocID="{D9325F72-71EC-4BF6-97B2-56EC86AD2119}" presName="compNode" presStyleCnt="0"/>
      <dgm:spPr/>
    </dgm:pt>
    <dgm:pt modelId="{BDD38AB5-0780-4C5A-81FA-59A909B82107}" type="pres">
      <dgm:prSet presAssocID="{D9325F72-71EC-4BF6-97B2-56EC86AD2119}" presName="iconBgRect" presStyleLbl="bgShp" presStyleIdx="1" presStyleCnt="4"/>
      <dgm:spPr/>
    </dgm:pt>
    <dgm:pt modelId="{BC26631C-35F4-4E6A-BDF4-220A9A0DE72D}" type="pres">
      <dgm:prSet presAssocID="{D9325F72-71EC-4BF6-97B2-56EC86AD211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en"/>
        </a:ext>
      </dgm:extLst>
    </dgm:pt>
    <dgm:pt modelId="{1DD7C1E6-CE03-4EC8-BE6F-948F95C1BC50}" type="pres">
      <dgm:prSet presAssocID="{D9325F72-71EC-4BF6-97B2-56EC86AD2119}" presName="spaceRect" presStyleCnt="0"/>
      <dgm:spPr/>
    </dgm:pt>
    <dgm:pt modelId="{81545F6E-DCE6-4A93-8055-B47C1C81414E}" type="pres">
      <dgm:prSet presAssocID="{D9325F72-71EC-4BF6-97B2-56EC86AD2119}" presName="textRect" presStyleLbl="revTx" presStyleIdx="1" presStyleCnt="4">
        <dgm:presLayoutVars>
          <dgm:chMax val="1"/>
          <dgm:chPref val="1"/>
        </dgm:presLayoutVars>
      </dgm:prSet>
      <dgm:spPr/>
    </dgm:pt>
    <dgm:pt modelId="{59AA4160-94F0-4D90-A3DD-8D004AD6140C}" type="pres">
      <dgm:prSet presAssocID="{148C206B-523D-481D-99B3-E6A708E3F223}" presName="sibTrans" presStyleLbl="sibTrans2D1" presStyleIdx="0" presStyleCnt="0"/>
      <dgm:spPr/>
    </dgm:pt>
    <dgm:pt modelId="{4028B994-B5BE-475C-B45B-B2D012B7E611}" type="pres">
      <dgm:prSet presAssocID="{1F019D02-A78A-44F8-8274-419931D58827}" presName="compNode" presStyleCnt="0"/>
      <dgm:spPr/>
    </dgm:pt>
    <dgm:pt modelId="{0CFC583F-78FA-4E35-AF2F-2608A9147BE4}" type="pres">
      <dgm:prSet presAssocID="{1F019D02-A78A-44F8-8274-419931D58827}" presName="iconBgRect" presStyleLbl="bgShp" presStyleIdx="2" presStyleCnt="4"/>
      <dgm:spPr/>
    </dgm:pt>
    <dgm:pt modelId="{2BCF1C8B-3AE3-418F-BC92-627C3BEC45ED}" type="pres">
      <dgm:prSet presAssocID="{1F019D02-A78A-44F8-8274-419931D588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3E5F2F5F-578C-45DA-8522-A89659EAE177}" type="pres">
      <dgm:prSet presAssocID="{1F019D02-A78A-44F8-8274-419931D58827}" presName="spaceRect" presStyleCnt="0"/>
      <dgm:spPr/>
    </dgm:pt>
    <dgm:pt modelId="{25462A70-6C6A-4EFF-9174-2D63009F193E}" type="pres">
      <dgm:prSet presAssocID="{1F019D02-A78A-44F8-8274-419931D58827}" presName="textRect" presStyleLbl="revTx" presStyleIdx="2" presStyleCnt="4">
        <dgm:presLayoutVars>
          <dgm:chMax val="1"/>
          <dgm:chPref val="1"/>
        </dgm:presLayoutVars>
      </dgm:prSet>
      <dgm:spPr/>
    </dgm:pt>
    <dgm:pt modelId="{18B3361B-40B0-4C70-9235-0F6C0836CA23}" type="pres">
      <dgm:prSet presAssocID="{516BC453-E9F5-4E86-AB04-DC8DC36BEABE}" presName="sibTrans" presStyleLbl="sibTrans2D1" presStyleIdx="0" presStyleCnt="0"/>
      <dgm:spPr/>
    </dgm:pt>
    <dgm:pt modelId="{C97887E3-4F8C-4469-97ED-DA6C2BC09143}" type="pres">
      <dgm:prSet presAssocID="{969157A4-1788-441E-8AD1-C0B3CFB5B653}" presName="compNode" presStyleCnt="0"/>
      <dgm:spPr/>
    </dgm:pt>
    <dgm:pt modelId="{33523020-4A12-4347-B7FE-6E23E132CC7A}" type="pres">
      <dgm:prSet presAssocID="{969157A4-1788-441E-8AD1-C0B3CFB5B653}" presName="iconBgRect" presStyleLbl="bgShp" presStyleIdx="3" presStyleCnt="4"/>
      <dgm:spPr/>
    </dgm:pt>
    <dgm:pt modelId="{1BBB3FF3-EBE3-478C-A98C-F1FDAE9A16A6}" type="pres">
      <dgm:prSet presAssocID="{969157A4-1788-441E-8AD1-C0B3CFB5B6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gent"/>
        </a:ext>
      </dgm:extLst>
    </dgm:pt>
    <dgm:pt modelId="{49539C31-8A9F-4F1F-91FD-42A85394FD77}" type="pres">
      <dgm:prSet presAssocID="{969157A4-1788-441E-8AD1-C0B3CFB5B653}" presName="spaceRect" presStyleCnt="0"/>
      <dgm:spPr/>
    </dgm:pt>
    <dgm:pt modelId="{0A7D321D-EC2A-4BA1-906F-B742D86E2E4C}" type="pres">
      <dgm:prSet presAssocID="{969157A4-1788-441E-8AD1-C0B3CFB5B65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46F342F-ED2E-41BD-8749-F1E34C46EEDD}" type="presOf" srcId="{148C206B-523D-481D-99B3-E6A708E3F223}" destId="{59AA4160-94F0-4D90-A3DD-8D004AD6140C}" srcOrd="0" destOrd="0" presId="urn:microsoft.com/office/officeart/2018/2/layout/IconCircleList"/>
    <dgm:cxn modelId="{28BBF630-ADCF-48F7-921D-A9B8C48AFF90}" type="presOf" srcId="{A2785CCC-9025-47D4-A694-AD7A50AACE74}" destId="{D02DF855-664D-4A85-9978-7D26BF743ABB}" srcOrd="0" destOrd="0" presId="urn:microsoft.com/office/officeart/2018/2/layout/IconCircleList"/>
    <dgm:cxn modelId="{DCAAB849-3312-4FDE-A575-6B9589F55599}" srcId="{376CDB58-DB1F-4AB8-96B9-58F74DCE2C16}" destId="{1F019D02-A78A-44F8-8274-419931D58827}" srcOrd="2" destOrd="0" parTransId="{3640F3A7-9862-4BB1-9030-DA78975F1017}" sibTransId="{516BC453-E9F5-4E86-AB04-DC8DC36BEABE}"/>
    <dgm:cxn modelId="{F6F0D269-1CC6-4307-8962-9A4011DEBC19}" type="presOf" srcId="{D9325F72-71EC-4BF6-97B2-56EC86AD2119}" destId="{81545F6E-DCE6-4A93-8055-B47C1C81414E}" srcOrd="0" destOrd="0" presId="urn:microsoft.com/office/officeart/2018/2/layout/IconCircleList"/>
    <dgm:cxn modelId="{445DE785-EC7D-4760-AE2A-D51FBE9CB268}" srcId="{376CDB58-DB1F-4AB8-96B9-58F74DCE2C16}" destId="{D9325F72-71EC-4BF6-97B2-56EC86AD2119}" srcOrd="1" destOrd="0" parTransId="{C1977C8B-733B-4EA7-8F19-4D98C405E1BC}" sibTransId="{148C206B-523D-481D-99B3-E6A708E3F223}"/>
    <dgm:cxn modelId="{7CCA4E8F-5909-4631-A0F6-615689E04B8E}" type="presOf" srcId="{376CDB58-DB1F-4AB8-96B9-58F74DCE2C16}" destId="{F7AA158D-2F1E-41BF-8BE2-0942A9E8065D}" srcOrd="0" destOrd="0" presId="urn:microsoft.com/office/officeart/2018/2/layout/IconCircleList"/>
    <dgm:cxn modelId="{9E503291-F6CD-4468-8EE6-2259784E157E}" srcId="{376CDB58-DB1F-4AB8-96B9-58F74DCE2C16}" destId="{969157A4-1788-441E-8AD1-C0B3CFB5B653}" srcOrd="3" destOrd="0" parTransId="{EF651667-7E15-4684-8436-EF01E2379DAB}" sibTransId="{1A026A4A-F18A-4A9E-BB9A-8B0BE9E87E96}"/>
    <dgm:cxn modelId="{0A9F049C-6C82-4B07-99E5-5EBD9F506ECF}" type="presOf" srcId="{1F019D02-A78A-44F8-8274-419931D58827}" destId="{25462A70-6C6A-4EFF-9174-2D63009F193E}" srcOrd="0" destOrd="0" presId="urn:microsoft.com/office/officeart/2018/2/layout/IconCircleList"/>
    <dgm:cxn modelId="{FCD58A9F-4E8F-4210-AE9B-A2CEE5C47AB7}" type="presOf" srcId="{516BC453-E9F5-4E86-AB04-DC8DC36BEABE}" destId="{18B3361B-40B0-4C70-9235-0F6C0836CA23}" srcOrd="0" destOrd="0" presId="urn:microsoft.com/office/officeart/2018/2/layout/IconCircleList"/>
    <dgm:cxn modelId="{519A43B4-225E-4317-9DAA-063C4EEB84B9}" type="presOf" srcId="{DAF77191-DCBF-4628-9C4F-4921281066FB}" destId="{D0753057-E4BB-4370-A712-7F1DD6D903DB}" srcOrd="0" destOrd="0" presId="urn:microsoft.com/office/officeart/2018/2/layout/IconCircleList"/>
    <dgm:cxn modelId="{85F9A5C5-EF2D-4533-B2C4-3F1817D3A3FD}" type="presOf" srcId="{969157A4-1788-441E-8AD1-C0B3CFB5B653}" destId="{0A7D321D-EC2A-4BA1-906F-B742D86E2E4C}" srcOrd="0" destOrd="0" presId="urn:microsoft.com/office/officeart/2018/2/layout/IconCircleList"/>
    <dgm:cxn modelId="{D18440EF-12E2-4A8E-A927-7749589EB979}" srcId="{376CDB58-DB1F-4AB8-96B9-58F74DCE2C16}" destId="{A2785CCC-9025-47D4-A694-AD7A50AACE74}" srcOrd="0" destOrd="0" parTransId="{36E82CFC-776A-4AA8-91FB-2850DE42EC0E}" sibTransId="{DAF77191-DCBF-4628-9C4F-4921281066FB}"/>
    <dgm:cxn modelId="{50501922-A090-4414-8D55-B8DDA281F197}" type="presParOf" srcId="{F7AA158D-2F1E-41BF-8BE2-0942A9E8065D}" destId="{309843BC-E175-44C7-9C85-67235B443DB0}" srcOrd="0" destOrd="0" presId="urn:microsoft.com/office/officeart/2018/2/layout/IconCircleList"/>
    <dgm:cxn modelId="{D52D592E-AEBC-4243-911B-1F06DDB7C539}" type="presParOf" srcId="{309843BC-E175-44C7-9C85-67235B443DB0}" destId="{0C51CE85-B8EB-4B91-8254-3E4448B18E31}" srcOrd="0" destOrd="0" presId="urn:microsoft.com/office/officeart/2018/2/layout/IconCircleList"/>
    <dgm:cxn modelId="{49F79551-411B-4B24-B85E-28482246815E}" type="presParOf" srcId="{0C51CE85-B8EB-4B91-8254-3E4448B18E31}" destId="{0B15F0A3-D71C-4E39-A100-8603453FE4FA}" srcOrd="0" destOrd="0" presId="urn:microsoft.com/office/officeart/2018/2/layout/IconCircleList"/>
    <dgm:cxn modelId="{0FA66B05-6C34-48F1-955B-F7DA87787C75}" type="presParOf" srcId="{0C51CE85-B8EB-4B91-8254-3E4448B18E31}" destId="{7276D541-EDB8-4366-8238-7AECF5F86BE8}" srcOrd="1" destOrd="0" presId="urn:microsoft.com/office/officeart/2018/2/layout/IconCircleList"/>
    <dgm:cxn modelId="{DFB19FEF-727A-4839-BE28-98531061C082}" type="presParOf" srcId="{0C51CE85-B8EB-4B91-8254-3E4448B18E31}" destId="{3C0D3A07-DD3A-4A70-9F41-49536D6D34D1}" srcOrd="2" destOrd="0" presId="urn:microsoft.com/office/officeart/2018/2/layout/IconCircleList"/>
    <dgm:cxn modelId="{86A39F79-BD84-419A-836A-301B5EFB9E6A}" type="presParOf" srcId="{0C51CE85-B8EB-4B91-8254-3E4448B18E31}" destId="{D02DF855-664D-4A85-9978-7D26BF743ABB}" srcOrd="3" destOrd="0" presId="urn:microsoft.com/office/officeart/2018/2/layout/IconCircleList"/>
    <dgm:cxn modelId="{12ACCE27-7445-4F48-8B4C-350BFBCDF8C8}" type="presParOf" srcId="{309843BC-E175-44C7-9C85-67235B443DB0}" destId="{D0753057-E4BB-4370-A712-7F1DD6D903DB}" srcOrd="1" destOrd="0" presId="urn:microsoft.com/office/officeart/2018/2/layout/IconCircleList"/>
    <dgm:cxn modelId="{9582C0F5-808F-4EC1-A0F0-9D9F1728A949}" type="presParOf" srcId="{309843BC-E175-44C7-9C85-67235B443DB0}" destId="{66439EA1-ABC6-4CF7-AD6C-E60587965B43}" srcOrd="2" destOrd="0" presId="urn:microsoft.com/office/officeart/2018/2/layout/IconCircleList"/>
    <dgm:cxn modelId="{DBB81F14-016E-40AF-896C-6CF930E87825}" type="presParOf" srcId="{66439EA1-ABC6-4CF7-AD6C-E60587965B43}" destId="{BDD38AB5-0780-4C5A-81FA-59A909B82107}" srcOrd="0" destOrd="0" presId="urn:microsoft.com/office/officeart/2018/2/layout/IconCircleList"/>
    <dgm:cxn modelId="{2927F7EF-2453-492D-9A64-A5B2EDF44199}" type="presParOf" srcId="{66439EA1-ABC6-4CF7-AD6C-E60587965B43}" destId="{BC26631C-35F4-4E6A-BDF4-220A9A0DE72D}" srcOrd="1" destOrd="0" presId="urn:microsoft.com/office/officeart/2018/2/layout/IconCircleList"/>
    <dgm:cxn modelId="{3417DA2E-0071-4844-AA65-CE518180D420}" type="presParOf" srcId="{66439EA1-ABC6-4CF7-AD6C-E60587965B43}" destId="{1DD7C1E6-CE03-4EC8-BE6F-948F95C1BC50}" srcOrd="2" destOrd="0" presId="urn:microsoft.com/office/officeart/2018/2/layout/IconCircleList"/>
    <dgm:cxn modelId="{DC1600C3-DD34-4FAB-857D-C9BDD36BA6DE}" type="presParOf" srcId="{66439EA1-ABC6-4CF7-AD6C-E60587965B43}" destId="{81545F6E-DCE6-4A93-8055-B47C1C81414E}" srcOrd="3" destOrd="0" presId="urn:microsoft.com/office/officeart/2018/2/layout/IconCircleList"/>
    <dgm:cxn modelId="{F9358AA1-AFA8-40A7-A8D8-404386503C3B}" type="presParOf" srcId="{309843BC-E175-44C7-9C85-67235B443DB0}" destId="{59AA4160-94F0-4D90-A3DD-8D004AD6140C}" srcOrd="3" destOrd="0" presId="urn:microsoft.com/office/officeart/2018/2/layout/IconCircleList"/>
    <dgm:cxn modelId="{FCAE9335-E857-4E28-9404-5880295847A4}" type="presParOf" srcId="{309843BC-E175-44C7-9C85-67235B443DB0}" destId="{4028B994-B5BE-475C-B45B-B2D012B7E611}" srcOrd="4" destOrd="0" presId="urn:microsoft.com/office/officeart/2018/2/layout/IconCircleList"/>
    <dgm:cxn modelId="{F1120480-D69A-498A-9C87-356C6E9B7272}" type="presParOf" srcId="{4028B994-B5BE-475C-B45B-B2D012B7E611}" destId="{0CFC583F-78FA-4E35-AF2F-2608A9147BE4}" srcOrd="0" destOrd="0" presId="urn:microsoft.com/office/officeart/2018/2/layout/IconCircleList"/>
    <dgm:cxn modelId="{B93BA028-DC8A-4C16-AC5E-A555E5E7D250}" type="presParOf" srcId="{4028B994-B5BE-475C-B45B-B2D012B7E611}" destId="{2BCF1C8B-3AE3-418F-BC92-627C3BEC45ED}" srcOrd="1" destOrd="0" presId="urn:microsoft.com/office/officeart/2018/2/layout/IconCircleList"/>
    <dgm:cxn modelId="{CFC95D2E-E776-4BEF-81F3-AFC7BEC31945}" type="presParOf" srcId="{4028B994-B5BE-475C-B45B-B2D012B7E611}" destId="{3E5F2F5F-578C-45DA-8522-A89659EAE177}" srcOrd="2" destOrd="0" presId="urn:microsoft.com/office/officeart/2018/2/layout/IconCircleList"/>
    <dgm:cxn modelId="{93BF6981-5470-4C49-B39F-1FD13AC5053E}" type="presParOf" srcId="{4028B994-B5BE-475C-B45B-B2D012B7E611}" destId="{25462A70-6C6A-4EFF-9174-2D63009F193E}" srcOrd="3" destOrd="0" presId="urn:microsoft.com/office/officeart/2018/2/layout/IconCircleList"/>
    <dgm:cxn modelId="{CAC8C3E8-A304-4B93-B5DC-5E392D811C32}" type="presParOf" srcId="{309843BC-E175-44C7-9C85-67235B443DB0}" destId="{18B3361B-40B0-4C70-9235-0F6C0836CA23}" srcOrd="5" destOrd="0" presId="urn:microsoft.com/office/officeart/2018/2/layout/IconCircleList"/>
    <dgm:cxn modelId="{B36A6592-85A4-4CC1-A85B-2BBC2ACA388E}" type="presParOf" srcId="{309843BC-E175-44C7-9C85-67235B443DB0}" destId="{C97887E3-4F8C-4469-97ED-DA6C2BC09143}" srcOrd="6" destOrd="0" presId="urn:microsoft.com/office/officeart/2018/2/layout/IconCircleList"/>
    <dgm:cxn modelId="{4E723114-2B2E-461E-B445-EDC199ADE645}" type="presParOf" srcId="{C97887E3-4F8C-4469-97ED-DA6C2BC09143}" destId="{33523020-4A12-4347-B7FE-6E23E132CC7A}" srcOrd="0" destOrd="0" presId="urn:microsoft.com/office/officeart/2018/2/layout/IconCircleList"/>
    <dgm:cxn modelId="{ADDB2D5C-DA09-46DB-9569-31F5820208BF}" type="presParOf" srcId="{C97887E3-4F8C-4469-97ED-DA6C2BC09143}" destId="{1BBB3FF3-EBE3-478C-A98C-F1FDAE9A16A6}" srcOrd="1" destOrd="0" presId="urn:microsoft.com/office/officeart/2018/2/layout/IconCircleList"/>
    <dgm:cxn modelId="{0A698662-CB14-40F8-9013-5E9B96C51B63}" type="presParOf" srcId="{C97887E3-4F8C-4469-97ED-DA6C2BC09143}" destId="{49539C31-8A9F-4F1F-91FD-42A85394FD77}" srcOrd="2" destOrd="0" presId="urn:microsoft.com/office/officeart/2018/2/layout/IconCircleList"/>
    <dgm:cxn modelId="{C7983306-196D-4504-A89C-39750AB353BA}" type="presParOf" srcId="{C97887E3-4F8C-4469-97ED-DA6C2BC09143}" destId="{0A7D321D-EC2A-4BA1-906F-B742D86E2E4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55130D-DC3B-4574-A482-A55DA6DC628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8239DEA-66CC-4EA2-BDE9-B5F1DF2D7CFA}">
      <dgm:prSet/>
      <dgm:spPr/>
      <dgm:t>
        <a:bodyPr/>
        <a:lstStyle/>
        <a:p>
          <a:r>
            <a:rPr lang="fr-CA"/>
            <a:t>Consolidation des acquis</a:t>
          </a:r>
          <a:endParaRPr lang="en-US"/>
        </a:p>
      </dgm:t>
    </dgm:pt>
    <dgm:pt modelId="{AC9B17AB-754E-40E5-9C9A-14F445580919}" type="parTrans" cxnId="{2FCA129C-FF8E-4AEC-A069-F24904D3897B}">
      <dgm:prSet/>
      <dgm:spPr/>
      <dgm:t>
        <a:bodyPr/>
        <a:lstStyle/>
        <a:p>
          <a:endParaRPr lang="en-US"/>
        </a:p>
      </dgm:t>
    </dgm:pt>
    <dgm:pt modelId="{15A63C0F-631C-45B5-9BFE-A99B4EE71CCD}" type="sibTrans" cxnId="{2FCA129C-FF8E-4AEC-A069-F24904D3897B}">
      <dgm:prSet/>
      <dgm:spPr/>
      <dgm:t>
        <a:bodyPr/>
        <a:lstStyle/>
        <a:p>
          <a:endParaRPr lang="en-US"/>
        </a:p>
      </dgm:t>
    </dgm:pt>
    <dgm:pt modelId="{BDCE8C77-9070-4051-813C-A1F03BC77CBD}">
      <dgm:prSet/>
      <dgm:spPr/>
      <dgm:t>
        <a:bodyPr/>
        <a:lstStyle/>
        <a:p>
          <a:r>
            <a:rPr lang="fr-CA"/>
            <a:t>Bilan avec le supérieur</a:t>
          </a:r>
          <a:endParaRPr lang="en-US"/>
        </a:p>
      </dgm:t>
    </dgm:pt>
    <dgm:pt modelId="{8C4CFEF2-DA92-4022-8F7D-51E9CFD919B0}" type="parTrans" cxnId="{313343E7-F709-4BD0-B456-D469C3224772}">
      <dgm:prSet/>
      <dgm:spPr/>
      <dgm:t>
        <a:bodyPr/>
        <a:lstStyle/>
        <a:p>
          <a:endParaRPr lang="en-US"/>
        </a:p>
      </dgm:t>
    </dgm:pt>
    <dgm:pt modelId="{651CFB7F-A5AE-4CB9-BE29-AFF055E6C407}" type="sibTrans" cxnId="{313343E7-F709-4BD0-B456-D469C3224772}">
      <dgm:prSet/>
      <dgm:spPr/>
      <dgm:t>
        <a:bodyPr/>
        <a:lstStyle/>
        <a:p>
          <a:endParaRPr lang="en-US"/>
        </a:p>
      </dgm:t>
    </dgm:pt>
    <dgm:pt modelId="{90D459A9-3C1C-4731-9926-F87A69E89858}">
      <dgm:prSet/>
      <dgm:spPr/>
      <dgm:t>
        <a:bodyPr/>
        <a:lstStyle/>
        <a:p>
          <a:r>
            <a:rPr lang="fr-CA"/>
            <a:t>Leviers de soutien au développement </a:t>
          </a:r>
          <a:endParaRPr lang="en-US"/>
        </a:p>
      </dgm:t>
    </dgm:pt>
    <dgm:pt modelId="{5E3A32F7-40EF-462A-B222-ABE229A4F077}" type="parTrans" cxnId="{85FAB589-24C8-4BEF-9773-856CCF2F06A0}">
      <dgm:prSet/>
      <dgm:spPr/>
      <dgm:t>
        <a:bodyPr/>
        <a:lstStyle/>
        <a:p>
          <a:endParaRPr lang="en-US"/>
        </a:p>
      </dgm:t>
    </dgm:pt>
    <dgm:pt modelId="{989FFE2A-6D9F-4087-BE4A-40537ECEB0E2}" type="sibTrans" cxnId="{85FAB589-24C8-4BEF-9773-856CCF2F06A0}">
      <dgm:prSet/>
      <dgm:spPr/>
      <dgm:t>
        <a:bodyPr/>
        <a:lstStyle/>
        <a:p>
          <a:endParaRPr lang="en-US"/>
        </a:p>
      </dgm:t>
    </dgm:pt>
    <dgm:pt modelId="{D9D1A5C2-D62A-4340-819A-AB9A3C9EC27B}" type="pres">
      <dgm:prSet presAssocID="{D355130D-DC3B-4574-A482-A55DA6DC62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A6F86C-44EC-41F2-8875-71966E1D8526}" type="pres">
      <dgm:prSet presAssocID="{88239DEA-66CC-4EA2-BDE9-B5F1DF2D7CFA}" presName="hierRoot1" presStyleCnt="0"/>
      <dgm:spPr/>
    </dgm:pt>
    <dgm:pt modelId="{A5E45F3D-246B-4FAE-8BAE-F0022CBC8D8E}" type="pres">
      <dgm:prSet presAssocID="{88239DEA-66CC-4EA2-BDE9-B5F1DF2D7CFA}" presName="composite" presStyleCnt="0"/>
      <dgm:spPr/>
    </dgm:pt>
    <dgm:pt modelId="{8DE8FCCB-3C26-4B8E-A772-9D10206F75C9}" type="pres">
      <dgm:prSet presAssocID="{88239DEA-66CC-4EA2-BDE9-B5F1DF2D7CFA}" presName="background" presStyleLbl="node0" presStyleIdx="0" presStyleCnt="3"/>
      <dgm:spPr/>
    </dgm:pt>
    <dgm:pt modelId="{CC0EAA88-3E06-4C34-9296-489F9F63E523}" type="pres">
      <dgm:prSet presAssocID="{88239DEA-66CC-4EA2-BDE9-B5F1DF2D7CFA}" presName="text" presStyleLbl="fgAcc0" presStyleIdx="0" presStyleCnt="3">
        <dgm:presLayoutVars>
          <dgm:chPref val="3"/>
        </dgm:presLayoutVars>
      </dgm:prSet>
      <dgm:spPr/>
    </dgm:pt>
    <dgm:pt modelId="{4B81EAEF-7E32-4BBE-88C2-07FD2510488B}" type="pres">
      <dgm:prSet presAssocID="{88239DEA-66CC-4EA2-BDE9-B5F1DF2D7CFA}" presName="hierChild2" presStyleCnt="0"/>
      <dgm:spPr/>
    </dgm:pt>
    <dgm:pt modelId="{757631A8-78E6-4B3E-99E5-D03946FEB738}" type="pres">
      <dgm:prSet presAssocID="{BDCE8C77-9070-4051-813C-A1F03BC77CBD}" presName="hierRoot1" presStyleCnt="0"/>
      <dgm:spPr/>
    </dgm:pt>
    <dgm:pt modelId="{63D375AB-98CD-45DF-97B8-229A5162D183}" type="pres">
      <dgm:prSet presAssocID="{BDCE8C77-9070-4051-813C-A1F03BC77CBD}" presName="composite" presStyleCnt="0"/>
      <dgm:spPr/>
    </dgm:pt>
    <dgm:pt modelId="{D2683A2C-9C9C-4311-9AF7-2B6E6C18A75A}" type="pres">
      <dgm:prSet presAssocID="{BDCE8C77-9070-4051-813C-A1F03BC77CBD}" presName="background" presStyleLbl="node0" presStyleIdx="1" presStyleCnt="3"/>
      <dgm:spPr/>
    </dgm:pt>
    <dgm:pt modelId="{AFC1BEAC-4206-4322-A6B0-D64541879588}" type="pres">
      <dgm:prSet presAssocID="{BDCE8C77-9070-4051-813C-A1F03BC77CBD}" presName="text" presStyleLbl="fgAcc0" presStyleIdx="1" presStyleCnt="3">
        <dgm:presLayoutVars>
          <dgm:chPref val="3"/>
        </dgm:presLayoutVars>
      </dgm:prSet>
      <dgm:spPr/>
    </dgm:pt>
    <dgm:pt modelId="{702B3A9F-370D-424A-8EFE-1B0FB0203910}" type="pres">
      <dgm:prSet presAssocID="{BDCE8C77-9070-4051-813C-A1F03BC77CBD}" presName="hierChild2" presStyleCnt="0"/>
      <dgm:spPr/>
    </dgm:pt>
    <dgm:pt modelId="{AECB9D84-75CA-494D-B46E-4D657E764BA1}" type="pres">
      <dgm:prSet presAssocID="{90D459A9-3C1C-4731-9926-F87A69E89858}" presName="hierRoot1" presStyleCnt="0"/>
      <dgm:spPr/>
    </dgm:pt>
    <dgm:pt modelId="{F0B87D93-B28A-41F7-9314-EBE1C84709BE}" type="pres">
      <dgm:prSet presAssocID="{90D459A9-3C1C-4731-9926-F87A69E89858}" presName="composite" presStyleCnt="0"/>
      <dgm:spPr/>
    </dgm:pt>
    <dgm:pt modelId="{135AE9AF-79D9-42F1-9CFF-847399E937AF}" type="pres">
      <dgm:prSet presAssocID="{90D459A9-3C1C-4731-9926-F87A69E89858}" presName="background" presStyleLbl="node0" presStyleIdx="2" presStyleCnt="3"/>
      <dgm:spPr/>
    </dgm:pt>
    <dgm:pt modelId="{DA12F76D-E7DF-4809-8964-6DA312839186}" type="pres">
      <dgm:prSet presAssocID="{90D459A9-3C1C-4731-9926-F87A69E89858}" presName="text" presStyleLbl="fgAcc0" presStyleIdx="2" presStyleCnt="3">
        <dgm:presLayoutVars>
          <dgm:chPref val="3"/>
        </dgm:presLayoutVars>
      </dgm:prSet>
      <dgm:spPr/>
    </dgm:pt>
    <dgm:pt modelId="{E5B0A3B2-B04E-436E-BD1F-53A294915106}" type="pres">
      <dgm:prSet presAssocID="{90D459A9-3C1C-4731-9926-F87A69E89858}" presName="hierChild2" presStyleCnt="0"/>
      <dgm:spPr/>
    </dgm:pt>
  </dgm:ptLst>
  <dgm:cxnLst>
    <dgm:cxn modelId="{0FABFC02-0DBD-4D71-B550-CF6E65229453}" type="presOf" srcId="{90D459A9-3C1C-4731-9926-F87A69E89858}" destId="{DA12F76D-E7DF-4809-8964-6DA312839186}" srcOrd="0" destOrd="0" presId="urn:microsoft.com/office/officeart/2005/8/layout/hierarchy1"/>
    <dgm:cxn modelId="{1297B478-153C-4191-A693-B8AF8715F230}" type="presOf" srcId="{BDCE8C77-9070-4051-813C-A1F03BC77CBD}" destId="{AFC1BEAC-4206-4322-A6B0-D64541879588}" srcOrd="0" destOrd="0" presId="urn:microsoft.com/office/officeart/2005/8/layout/hierarchy1"/>
    <dgm:cxn modelId="{85FAB589-24C8-4BEF-9773-856CCF2F06A0}" srcId="{D355130D-DC3B-4574-A482-A55DA6DC628B}" destId="{90D459A9-3C1C-4731-9926-F87A69E89858}" srcOrd="2" destOrd="0" parTransId="{5E3A32F7-40EF-462A-B222-ABE229A4F077}" sibTransId="{989FFE2A-6D9F-4087-BE4A-40537ECEB0E2}"/>
    <dgm:cxn modelId="{2FCA129C-FF8E-4AEC-A069-F24904D3897B}" srcId="{D355130D-DC3B-4574-A482-A55DA6DC628B}" destId="{88239DEA-66CC-4EA2-BDE9-B5F1DF2D7CFA}" srcOrd="0" destOrd="0" parTransId="{AC9B17AB-754E-40E5-9C9A-14F445580919}" sibTransId="{15A63C0F-631C-45B5-9BFE-A99B4EE71CCD}"/>
    <dgm:cxn modelId="{ACDDED9C-566D-4258-B92C-ABCEA337BBF1}" type="presOf" srcId="{88239DEA-66CC-4EA2-BDE9-B5F1DF2D7CFA}" destId="{CC0EAA88-3E06-4C34-9296-489F9F63E523}" srcOrd="0" destOrd="0" presId="urn:microsoft.com/office/officeart/2005/8/layout/hierarchy1"/>
    <dgm:cxn modelId="{1F403CA7-EE75-4A09-AAA4-51E00BBAE049}" type="presOf" srcId="{D355130D-DC3B-4574-A482-A55DA6DC628B}" destId="{D9D1A5C2-D62A-4340-819A-AB9A3C9EC27B}" srcOrd="0" destOrd="0" presId="urn:microsoft.com/office/officeart/2005/8/layout/hierarchy1"/>
    <dgm:cxn modelId="{313343E7-F709-4BD0-B456-D469C3224772}" srcId="{D355130D-DC3B-4574-A482-A55DA6DC628B}" destId="{BDCE8C77-9070-4051-813C-A1F03BC77CBD}" srcOrd="1" destOrd="0" parTransId="{8C4CFEF2-DA92-4022-8F7D-51E9CFD919B0}" sibTransId="{651CFB7F-A5AE-4CB9-BE29-AFF055E6C407}"/>
    <dgm:cxn modelId="{F7E38E2F-27A8-4F0F-B662-CB198B9D8D6A}" type="presParOf" srcId="{D9D1A5C2-D62A-4340-819A-AB9A3C9EC27B}" destId="{93A6F86C-44EC-41F2-8875-71966E1D8526}" srcOrd="0" destOrd="0" presId="urn:microsoft.com/office/officeart/2005/8/layout/hierarchy1"/>
    <dgm:cxn modelId="{B3847E2F-1C6B-4D72-93E4-3B8918C5365E}" type="presParOf" srcId="{93A6F86C-44EC-41F2-8875-71966E1D8526}" destId="{A5E45F3D-246B-4FAE-8BAE-F0022CBC8D8E}" srcOrd="0" destOrd="0" presId="urn:microsoft.com/office/officeart/2005/8/layout/hierarchy1"/>
    <dgm:cxn modelId="{50C211AA-C447-42BF-8062-232F203D2C19}" type="presParOf" srcId="{A5E45F3D-246B-4FAE-8BAE-F0022CBC8D8E}" destId="{8DE8FCCB-3C26-4B8E-A772-9D10206F75C9}" srcOrd="0" destOrd="0" presId="urn:microsoft.com/office/officeart/2005/8/layout/hierarchy1"/>
    <dgm:cxn modelId="{D1C21B74-61AB-46EB-A33D-3D87E148183F}" type="presParOf" srcId="{A5E45F3D-246B-4FAE-8BAE-F0022CBC8D8E}" destId="{CC0EAA88-3E06-4C34-9296-489F9F63E523}" srcOrd="1" destOrd="0" presId="urn:microsoft.com/office/officeart/2005/8/layout/hierarchy1"/>
    <dgm:cxn modelId="{93B61C5B-5B60-4973-A268-113192A04127}" type="presParOf" srcId="{93A6F86C-44EC-41F2-8875-71966E1D8526}" destId="{4B81EAEF-7E32-4BBE-88C2-07FD2510488B}" srcOrd="1" destOrd="0" presId="urn:microsoft.com/office/officeart/2005/8/layout/hierarchy1"/>
    <dgm:cxn modelId="{BCEAFF30-B0D6-441F-9619-BE0D0932F725}" type="presParOf" srcId="{D9D1A5C2-D62A-4340-819A-AB9A3C9EC27B}" destId="{757631A8-78E6-4B3E-99E5-D03946FEB738}" srcOrd="1" destOrd="0" presId="urn:microsoft.com/office/officeart/2005/8/layout/hierarchy1"/>
    <dgm:cxn modelId="{27B122CA-8D07-44C2-947D-62F094C0D5D2}" type="presParOf" srcId="{757631A8-78E6-4B3E-99E5-D03946FEB738}" destId="{63D375AB-98CD-45DF-97B8-229A5162D183}" srcOrd="0" destOrd="0" presId="urn:microsoft.com/office/officeart/2005/8/layout/hierarchy1"/>
    <dgm:cxn modelId="{FE4AA05D-62CD-4445-9394-03D831A8E284}" type="presParOf" srcId="{63D375AB-98CD-45DF-97B8-229A5162D183}" destId="{D2683A2C-9C9C-4311-9AF7-2B6E6C18A75A}" srcOrd="0" destOrd="0" presId="urn:microsoft.com/office/officeart/2005/8/layout/hierarchy1"/>
    <dgm:cxn modelId="{04DE2C2D-629C-493E-B921-D5A8394A8829}" type="presParOf" srcId="{63D375AB-98CD-45DF-97B8-229A5162D183}" destId="{AFC1BEAC-4206-4322-A6B0-D64541879588}" srcOrd="1" destOrd="0" presId="urn:microsoft.com/office/officeart/2005/8/layout/hierarchy1"/>
    <dgm:cxn modelId="{5CF12861-1235-40FC-A9CA-B3463FE80E89}" type="presParOf" srcId="{757631A8-78E6-4B3E-99E5-D03946FEB738}" destId="{702B3A9F-370D-424A-8EFE-1B0FB0203910}" srcOrd="1" destOrd="0" presId="urn:microsoft.com/office/officeart/2005/8/layout/hierarchy1"/>
    <dgm:cxn modelId="{9ED437FD-D4E5-4B7D-96F2-DD90E2C9424E}" type="presParOf" srcId="{D9D1A5C2-D62A-4340-819A-AB9A3C9EC27B}" destId="{AECB9D84-75CA-494D-B46E-4D657E764BA1}" srcOrd="2" destOrd="0" presId="urn:microsoft.com/office/officeart/2005/8/layout/hierarchy1"/>
    <dgm:cxn modelId="{B0756055-6A18-40D5-905E-9857E6259890}" type="presParOf" srcId="{AECB9D84-75CA-494D-B46E-4D657E764BA1}" destId="{F0B87D93-B28A-41F7-9314-EBE1C84709BE}" srcOrd="0" destOrd="0" presId="urn:microsoft.com/office/officeart/2005/8/layout/hierarchy1"/>
    <dgm:cxn modelId="{4BFAC38A-33E1-4A50-A35D-91ED91A7E58F}" type="presParOf" srcId="{F0B87D93-B28A-41F7-9314-EBE1C84709BE}" destId="{135AE9AF-79D9-42F1-9CFF-847399E937AF}" srcOrd="0" destOrd="0" presId="urn:microsoft.com/office/officeart/2005/8/layout/hierarchy1"/>
    <dgm:cxn modelId="{B6021668-FA68-4BAC-9AE2-19E878275012}" type="presParOf" srcId="{F0B87D93-B28A-41F7-9314-EBE1C84709BE}" destId="{DA12F76D-E7DF-4809-8964-6DA312839186}" srcOrd="1" destOrd="0" presId="urn:microsoft.com/office/officeart/2005/8/layout/hierarchy1"/>
    <dgm:cxn modelId="{2BF97BE8-E871-497E-96A0-614055370FFD}" type="presParOf" srcId="{AECB9D84-75CA-494D-B46E-4D657E764BA1}" destId="{E5B0A3B2-B04E-436E-BD1F-53A2949151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2FBF01-1E6D-4067-904F-2B8D2F73B6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2FFEC29-601D-4471-AFEE-8307AAD8E3E1}">
      <dgm:prSet/>
      <dgm:spPr/>
      <dgm:t>
        <a:bodyPr/>
        <a:lstStyle/>
        <a:p>
          <a:r>
            <a:rPr lang="fr-CA"/>
            <a:t>Assurer cohérence, sens et résultats dans la performance publique</a:t>
          </a:r>
          <a:endParaRPr lang="en-US"/>
        </a:p>
      </dgm:t>
    </dgm:pt>
    <dgm:pt modelId="{C23330B3-1C6C-4CBC-A3B3-E04B0A5F83AB}" type="parTrans" cxnId="{712D3FFE-2EBF-4166-AF74-A6AD98D592E7}">
      <dgm:prSet/>
      <dgm:spPr/>
      <dgm:t>
        <a:bodyPr/>
        <a:lstStyle/>
        <a:p>
          <a:endParaRPr lang="en-US"/>
        </a:p>
      </dgm:t>
    </dgm:pt>
    <dgm:pt modelId="{C57A517E-F054-4029-A925-B2C0FA80C4C0}" type="sibTrans" cxnId="{712D3FFE-2EBF-4166-AF74-A6AD98D592E7}">
      <dgm:prSet/>
      <dgm:spPr/>
      <dgm:t>
        <a:bodyPr/>
        <a:lstStyle/>
        <a:p>
          <a:endParaRPr lang="en-US"/>
        </a:p>
      </dgm:t>
    </dgm:pt>
    <dgm:pt modelId="{FF596BB1-9189-4D50-BF5B-7F32ABFA458E}">
      <dgm:prSet/>
      <dgm:spPr/>
      <dgm:t>
        <a:bodyPr/>
        <a:lstStyle/>
        <a:p>
          <a:r>
            <a:rPr lang="fr-CA"/>
            <a:t>Renforcer la capacité de l’État à atteindre ses priorités</a:t>
          </a:r>
          <a:endParaRPr lang="en-US"/>
        </a:p>
      </dgm:t>
    </dgm:pt>
    <dgm:pt modelId="{C93D00F3-293A-4DF6-8B6B-CC65225A9CB0}" type="parTrans" cxnId="{844B7886-540B-4245-88D0-21891F26E738}">
      <dgm:prSet/>
      <dgm:spPr/>
      <dgm:t>
        <a:bodyPr/>
        <a:lstStyle/>
        <a:p>
          <a:endParaRPr lang="en-US"/>
        </a:p>
      </dgm:t>
    </dgm:pt>
    <dgm:pt modelId="{2F1B7B33-01F8-4EAB-9438-A21C68BCE57C}" type="sibTrans" cxnId="{844B7886-540B-4245-88D0-21891F26E738}">
      <dgm:prSet/>
      <dgm:spPr/>
      <dgm:t>
        <a:bodyPr/>
        <a:lstStyle/>
        <a:p>
          <a:endParaRPr lang="en-US"/>
        </a:p>
      </dgm:t>
    </dgm:pt>
    <dgm:pt modelId="{C5C78B36-F3A0-43BB-BC2C-2BD45EFE4AEC}">
      <dgm:prSet/>
      <dgm:spPr/>
      <dgm:t>
        <a:bodyPr/>
        <a:lstStyle/>
        <a:p>
          <a:r>
            <a:rPr lang="fr-CA"/>
            <a:t>Maintenir la confiance citoyenne</a:t>
          </a:r>
          <a:endParaRPr lang="en-US"/>
        </a:p>
      </dgm:t>
    </dgm:pt>
    <dgm:pt modelId="{ED47FB6D-9B54-48D9-9C29-F1009E80B2E5}" type="parTrans" cxnId="{C358E6A7-CE52-41C1-A890-BD08AA2A88E0}">
      <dgm:prSet/>
      <dgm:spPr/>
      <dgm:t>
        <a:bodyPr/>
        <a:lstStyle/>
        <a:p>
          <a:endParaRPr lang="en-US"/>
        </a:p>
      </dgm:t>
    </dgm:pt>
    <dgm:pt modelId="{73A43860-5F02-41A3-A82D-835EAF78E1FC}" type="sibTrans" cxnId="{C358E6A7-CE52-41C1-A890-BD08AA2A88E0}">
      <dgm:prSet/>
      <dgm:spPr/>
      <dgm:t>
        <a:bodyPr/>
        <a:lstStyle/>
        <a:p>
          <a:endParaRPr lang="en-US"/>
        </a:p>
      </dgm:t>
    </dgm:pt>
    <dgm:pt modelId="{53E00C44-4A29-4BC8-A72E-452375A25885}">
      <dgm:prSet/>
      <dgm:spPr/>
      <dgm:t>
        <a:bodyPr/>
        <a:lstStyle/>
        <a:p>
          <a:r>
            <a:rPr lang="fr-CA"/>
            <a:t>Assurer un leadership tactique humain</a:t>
          </a:r>
          <a:endParaRPr lang="en-US"/>
        </a:p>
      </dgm:t>
    </dgm:pt>
    <dgm:pt modelId="{969530E6-B958-4CB4-979E-39D4D0B5B38E}" type="parTrans" cxnId="{A79A8679-613B-40B0-B2E9-5F0A5780CE00}">
      <dgm:prSet/>
      <dgm:spPr/>
      <dgm:t>
        <a:bodyPr/>
        <a:lstStyle/>
        <a:p>
          <a:endParaRPr lang="en-US"/>
        </a:p>
      </dgm:t>
    </dgm:pt>
    <dgm:pt modelId="{E59DA4D3-53E8-4984-A5AC-04F185A5104F}" type="sibTrans" cxnId="{A79A8679-613B-40B0-B2E9-5F0A5780CE00}">
      <dgm:prSet/>
      <dgm:spPr/>
      <dgm:t>
        <a:bodyPr/>
        <a:lstStyle/>
        <a:p>
          <a:endParaRPr lang="en-US"/>
        </a:p>
      </dgm:t>
    </dgm:pt>
    <dgm:pt modelId="{69E4CAE5-73EF-4C1C-9B30-593426352330}">
      <dgm:prSet/>
      <dgm:spPr/>
      <dgm:t>
        <a:bodyPr/>
        <a:lstStyle/>
        <a:p>
          <a:r>
            <a:rPr lang="fr-CA"/>
            <a:t>Renforcer la résilience et l'agilité de l’organisation publique</a:t>
          </a:r>
          <a:endParaRPr lang="en-US"/>
        </a:p>
      </dgm:t>
    </dgm:pt>
    <dgm:pt modelId="{E59DEA95-013D-4830-9BBA-62F6B078A62B}" type="parTrans" cxnId="{62B0A9BD-2276-487F-BD4C-18DE53811C48}">
      <dgm:prSet/>
      <dgm:spPr/>
      <dgm:t>
        <a:bodyPr/>
        <a:lstStyle/>
        <a:p>
          <a:endParaRPr lang="en-US"/>
        </a:p>
      </dgm:t>
    </dgm:pt>
    <dgm:pt modelId="{F4551EA3-0FBC-41BB-8EF3-848BF991805E}" type="sibTrans" cxnId="{62B0A9BD-2276-487F-BD4C-18DE53811C48}">
      <dgm:prSet/>
      <dgm:spPr/>
      <dgm:t>
        <a:bodyPr/>
        <a:lstStyle/>
        <a:p>
          <a:endParaRPr lang="en-US"/>
        </a:p>
      </dgm:t>
    </dgm:pt>
    <dgm:pt modelId="{7CE72CF0-1948-413D-9CC6-50D8D1F91CE1}" type="pres">
      <dgm:prSet presAssocID="{E52FBF01-1E6D-4067-904F-2B8D2F73B627}" presName="linear" presStyleCnt="0">
        <dgm:presLayoutVars>
          <dgm:animLvl val="lvl"/>
          <dgm:resizeHandles val="exact"/>
        </dgm:presLayoutVars>
      </dgm:prSet>
      <dgm:spPr/>
    </dgm:pt>
    <dgm:pt modelId="{EDFDD894-DB9F-410E-9D48-70B689668E0C}" type="pres">
      <dgm:prSet presAssocID="{62FFEC29-601D-4471-AFEE-8307AAD8E3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16C90AD-B8FA-4405-89E3-E2210C148B0C}" type="pres">
      <dgm:prSet presAssocID="{C57A517E-F054-4029-A925-B2C0FA80C4C0}" presName="spacer" presStyleCnt="0"/>
      <dgm:spPr/>
    </dgm:pt>
    <dgm:pt modelId="{0689E68A-E746-4F64-8556-C970BF6BEC99}" type="pres">
      <dgm:prSet presAssocID="{FF596BB1-9189-4D50-BF5B-7F32ABFA458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D9CB1F-AFE9-402F-8528-BC33DAEF745B}" type="pres">
      <dgm:prSet presAssocID="{2F1B7B33-01F8-4EAB-9438-A21C68BCE57C}" presName="spacer" presStyleCnt="0"/>
      <dgm:spPr/>
    </dgm:pt>
    <dgm:pt modelId="{F1FA7955-237D-400C-96C8-5FE963A812D8}" type="pres">
      <dgm:prSet presAssocID="{C5C78B36-F3A0-43BB-BC2C-2BD45EFE4AE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164E64A-0880-4DB8-AE9E-91E3999032C0}" type="pres">
      <dgm:prSet presAssocID="{73A43860-5F02-41A3-A82D-835EAF78E1FC}" presName="spacer" presStyleCnt="0"/>
      <dgm:spPr/>
    </dgm:pt>
    <dgm:pt modelId="{E408375E-86CF-4B00-B63D-411DA1A072EA}" type="pres">
      <dgm:prSet presAssocID="{53E00C44-4A29-4BC8-A72E-452375A258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59C488A-5D6B-4444-8CD1-D06415D1E21E}" type="pres">
      <dgm:prSet presAssocID="{E59DA4D3-53E8-4984-A5AC-04F185A5104F}" presName="spacer" presStyleCnt="0"/>
      <dgm:spPr/>
    </dgm:pt>
    <dgm:pt modelId="{A312C337-5128-4224-910C-528D5773E8C8}" type="pres">
      <dgm:prSet presAssocID="{69E4CAE5-73EF-4C1C-9B30-59342635233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B8A2002-B216-4F31-80CA-2EDE512CCCAA}" type="presOf" srcId="{69E4CAE5-73EF-4C1C-9B30-593426352330}" destId="{A312C337-5128-4224-910C-528D5773E8C8}" srcOrd="0" destOrd="0" presId="urn:microsoft.com/office/officeart/2005/8/layout/vList2"/>
    <dgm:cxn modelId="{18579805-2099-4194-818C-EC4A80C085A2}" type="presOf" srcId="{53E00C44-4A29-4BC8-A72E-452375A25885}" destId="{E408375E-86CF-4B00-B63D-411DA1A072EA}" srcOrd="0" destOrd="0" presId="urn:microsoft.com/office/officeart/2005/8/layout/vList2"/>
    <dgm:cxn modelId="{2D2FF35B-BA57-403B-AA73-B44824AD5827}" type="presOf" srcId="{62FFEC29-601D-4471-AFEE-8307AAD8E3E1}" destId="{EDFDD894-DB9F-410E-9D48-70B689668E0C}" srcOrd="0" destOrd="0" presId="urn:microsoft.com/office/officeart/2005/8/layout/vList2"/>
    <dgm:cxn modelId="{D5A67371-2921-4FEA-AB15-115535B590FF}" type="presOf" srcId="{C5C78B36-F3A0-43BB-BC2C-2BD45EFE4AEC}" destId="{F1FA7955-237D-400C-96C8-5FE963A812D8}" srcOrd="0" destOrd="0" presId="urn:microsoft.com/office/officeart/2005/8/layout/vList2"/>
    <dgm:cxn modelId="{A79A8679-613B-40B0-B2E9-5F0A5780CE00}" srcId="{E52FBF01-1E6D-4067-904F-2B8D2F73B627}" destId="{53E00C44-4A29-4BC8-A72E-452375A25885}" srcOrd="3" destOrd="0" parTransId="{969530E6-B958-4CB4-979E-39D4D0B5B38E}" sibTransId="{E59DA4D3-53E8-4984-A5AC-04F185A5104F}"/>
    <dgm:cxn modelId="{844B7886-540B-4245-88D0-21891F26E738}" srcId="{E52FBF01-1E6D-4067-904F-2B8D2F73B627}" destId="{FF596BB1-9189-4D50-BF5B-7F32ABFA458E}" srcOrd="1" destOrd="0" parTransId="{C93D00F3-293A-4DF6-8B6B-CC65225A9CB0}" sibTransId="{2F1B7B33-01F8-4EAB-9438-A21C68BCE57C}"/>
    <dgm:cxn modelId="{F0A125A2-D129-4F6E-8FF7-1A2E04C04FAE}" type="presOf" srcId="{FF596BB1-9189-4D50-BF5B-7F32ABFA458E}" destId="{0689E68A-E746-4F64-8556-C970BF6BEC99}" srcOrd="0" destOrd="0" presId="urn:microsoft.com/office/officeart/2005/8/layout/vList2"/>
    <dgm:cxn modelId="{C358E6A7-CE52-41C1-A890-BD08AA2A88E0}" srcId="{E52FBF01-1E6D-4067-904F-2B8D2F73B627}" destId="{C5C78B36-F3A0-43BB-BC2C-2BD45EFE4AEC}" srcOrd="2" destOrd="0" parTransId="{ED47FB6D-9B54-48D9-9C29-F1009E80B2E5}" sibTransId="{73A43860-5F02-41A3-A82D-835EAF78E1FC}"/>
    <dgm:cxn modelId="{D09555B4-FF73-4592-ACA3-2260622410FE}" type="presOf" srcId="{E52FBF01-1E6D-4067-904F-2B8D2F73B627}" destId="{7CE72CF0-1948-413D-9CC6-50D8D1F91CE1}" srcOrd="0" destOrd="0" presId="urn:microsoft.com/office/officeart/2005/8/layout/vList2"/>
    <dgm:cxn modelId="{62B0A9BD-2276-487F-BD4C-18DE53811C48}" srcId="{E52FBF01-1E6D-4067-904F-2B8D2F73B627}" destId="{69E4CAE5-73EF-4C1C-9B30-593426352330}" srcOrd="4" destOrd="0" parTransId="{E59DEA95-013D-4830-9BBA-62F6B078A62B}" sibTransId="{F4551EA3-0FBC-41BB-8EF3-848BF991805E}"/>
    <dgm:cxn modelId="{712D3FFE-2EBF-4166-AF74-A6AD98D592E7}" srcId="{E52FBF01-1E6D-4067-904F-2B8D2F73B627}" destId="{62FFEC29-601D-4471-AFEE-8307AAD8E3E1}" srcOrd="0" destOrd="0" parTransId="{C23330B3-1C6C-4CBC-A3B3-E04B0A5F83AB}" sibTransId="{C57A517E-F054-4029-A925-B2C0FA80C4C0}"/>
    <dgm:cxn modelId="{0D795C28-8C33-41F7-8F79-3F32AE57622C}" type="presParOf" srcId="{7CE72CF0-1948-413D-9CC6-50D8D1F91CE1}" destId="{EDFDD894-DB9F-410E-9D48-70B689668E0C}" srcOrd="0" destOrd="0" presId="urn:microsoft.com/office/officeart/2005/8/layout/vList2"/>
    <dgm:cxn modelId="{5AA59808-5725-42DE-B44B-8B8C83EE6C18}" type="presParOf" srcId="{7CE72CF0-1948-413D-9CC6-50D8D1F91CE1}" destId="{F16C90AD-B8FA-4405-89E3-E2210C148B0C}" srcOrd="1" destOrd="0" presId="urn:microsoft.com/office/officeart/2005/8/layout/vList2"/>
    <dgm:cxn modelId="{42A9FB9A-08FB-4E05-8BF1-714F18A0421B}" type="presParOf" srcId="{7CE72CF0-1948-413D-9CC6-50D8D1F91CE1}" destId="{0689E68A-E746-4F64-8556-C970BF6BEC99}" srcOrd="2" destOrd="0" presId="urn:microsoft.com/office/officeart/2005/8/layout/vList2"/>
    <dgm:cxn modelId="{33AEDDD7-0A9D-43E7-AB35-36088C45FFF0}" type="presParOf" srcId="{7CE72CF0-1948-413D-9CC6-50D8D1F91CE1}" destId="{85D9CB1F-AFE9-402F-8528-BC33DAEF745B}" srcOrd="3" destOrd="0" presId="urn:microsoft.com/office/officeart/2005/8/layout/vList2"/>
    <dgm:cxn modelId="{2F2C4A4A-D02D-4AD4-8358-CC075A05F757}" type="presParOf" srcId="{7CE72CF0-1948-413D-9CC6-50D8D1F91CE1}" destId="{F1FA7955-237D-400C-96C8-5FE963A812D8}" srcOrd="4" destOrd="0" presId="urn:microsoft.com/office/officeart/2005/8/layout/vList2"/>
    <dgm:cxn modelId="{1AB60FFF-174E-45FE-B5DE-354EA9A45060}" type="presParOf" srcId="{7CE72CF0-1948-413D-9CC6-50D8D1F91CE1}" destId="{F164E64A-0880-4DB8-AE9E-91E3999032C0}" srcOrd="5" destOrd="0" presId="urn:microsoft.com/office/officeart/2005/8/layout/vList2"/>
    <dgm:cxn modelId="{302649E6-95D9-4B84-A0E9-0D4A3D588EDA}" type="presParOf" srcId="{7CE72CF0-1948-413D-9CC6-50D8D1F91CE1}" destId="{E408375E-86CF-4B00-B63D-411DA1A072EA}" srcOrd="6" destOrd="0" presId="urn:microsoft.com/office/officeart/2005/8/layout/vList2"/>
    <dgm:cxn modelId="{7637CBDB-875D-4111-AF4C-2A6DC9721AD4}" type="presParOf" srcId="{7CE72CF0-1948-413D-9CC6-50D8D1F91CE1}" destId="{959C488A-5D6B-4444-8CD1-D06415D1E21E}" srcOrd="7" destOrd="0" presId="urn:microsoft.com/office/officeart/2005/8/layout/vList2"/>
    <dgm:cxn modelId="{2879A347-8603-43F7-B2C6-5D4CEC3A9C91}" type="presParOf" srcId="{7CE72CF0-1948-413D-9CC6-50D8D1F91CE1}" destId="{A312C337-5128-4224-910C-528D5773E8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671EF05-2CC0-44FF-98A5-A6691CA282D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D995E9-E439-4EFA-B661-335B6E98E1FF}">
      <dgm:prSet/>
      <dgm:spPr/>
      <dgm:t>
        <a:bodyPr/>
        <a:lstStyle/>
        <a:p>
          <a:r>
            <a:rPr lang="fr-CA"/>
            <a:t>Dana Cristina </a:t>
          </a:r>
          <a:r>
            <a:rPr lang="fr-CA" b="1"/>
            <a:t>Cadeschi</a:t>
          </a:r>
          <a:r>
            <a:rPr lang="fr-CA"/>
            <a:t>, Sûreté du Québec </a:t>
          </a:r>
          <a:endParaRPr lang="en-US"/>
        </a:p>
      </dgm:t>
    </dgm:pt>
    <dgm:pt modelId="{84F7124A-5BF5-48B6-8829-54F2C11634EF}" type="parTrans" cxnId="{ADD9B7D2-7238-4212-8EAD-FC2AA0EDD63B}">
      <dgm:prSet/>
      <dgm:spPr/>
      <dgm:t>
        <a:bodyPr/>
        <a:lstStyle/>
        <a:p>
          <a:endParaRPr lang="en-US"/>
        </a:p>
      </dgm:t>
    </dgm:pt>
    <dgm:pt modelId="{C3D280EC-D7FE-4C83-BA7C-9B420AB9E67F}" type="sibTrans" cxnId="{ADD9B7D2-7238-4212-8EAD-FC2AA0EDD63B}">
      <dgm:prSet/>
      <dgm:spPr/>
      <dgm:t>
        <a:bodyPr/>
        <a:lstStyle/>
        <a:p>
          <a:endParaRPr lang="en-US"/>
        </a:p>
      </dgm:t>
    </dgm:pt>
    <dgm:pt modelId="{87B62B97-E70F-4176-8260-D49B35C3F256}">
      <dgm:prSet/>
      <dgm:spPr/>
      <dgm:t>
        <a:bodyPr/>
        <a:lstStyle/>
        <a:p>
          <a:r>
            <a:rPr lang="fr-CA"/>
            <a:t>François </a:t>
          </a:r>
          <a:r>
            <a:rPr lang="fr-CA" b="1"/>
            <a:t>Côté</a:t>
          </a:r>
          <a:r>
            <a:rPr lang="fr-CA"/>
            <a:t>, Sûreté du Québec </a:t>
          </a:r>
          <a:endParaRPr lang="en-US"/>
        </a:p>
      </dgm:t>
    </dgm:pt>
    <dgm:pt modelId="{267A8F3D-53D3-4219-B508-B1F6D3646BDA}" type="parTrans" cxnId="{378B8A39-4F72-4486-B7AB-CE196D904081}">
      <dgm:prSet/>
      <dgm:spPr/>
      <dgm:t>
        <a:bodyPr/>
        <a:lstStyle/>
        <a:p>
          <a:endParaRPr lang="en-US"/>
        </a:p>
      </dgm:t>
    </dgm:pt>
    <dgm:pt modelId="{6B55DF82-2148-4EA8-AABD-4D5D836346E3}" type="sibTrans" cxnId="{378B8A39-4F72-4486-B7AB-CE196D904081}">
      <dgm:prSet/>
      <dgm:spPr/>
      <dgm:t>
        <a:bodyPr/>
        <a:lstStyle/>
        <a:p>
          <a:endParaRPr lang="en-US"/>
        </a:p>
      </dgm:t>
    </dgm:pt>
    <dgm:pt modelId="{EF7F5897-75D7-4B61-823C-910CAD0E002A}">
      <dgm:prSet/>
      <dgm:spPr/>
      <dgm:t>
        <a:bodyPr/>
        <a:lstStyle/>
        <a:p>
          <a:r>
            <a:rPr lang="fr-CA" dirty="0"/>
            <a:t>Karissa </a:t>
          </a:r>
          <a:r>
            <a:rPr lang="fr-CA" b="1" dirty="0"/>
            <a:t>Laberge</a:t>
          </a:r>
          <a:r>
            <a:rPr lang="fr-CA" dirty="0"/>
            <a:t>, Emploi et Développement social Canada </a:t>
          </a:r>
          <a:endParaRPr lang="en-US" dirty="0"/>
        </a:p>
      </dgm:t>
    </dgm:pt>
    <dgm:pt modelId="{726A49BE-D29E-4980-94C6-63189E1D3131}" type="parTrans" cxnId="{89D911D3-6782-47EC-A15C-590417715722}">
      <dgm:prSet/>
      <dgm:spPr/>
      <dgm:t>
        <a:bodyPr/>
        <a:lstStyle/>
        <a:p>
          <a:endParaRPr lang="en-US"/>
        </a:p>
      </dgm:t>
    </dgm:pt>
    <dgm:pt modelId="{00F1CAB1-CB80-42D5-A6E6-E767724E1F92}" type="sibTrans" cxnId="{89D911D3-6782-47EC-A15C-590417715722}">
      <dgm:prSet/>
      <dgm:spPr/>
      <dgm:t>
        <a:bodyPr/>
        <a:lstStyle/>
        <a:p>
          <a:endParaRPr lang="en-US"/>
        </a:p>
      </dgm:t>
    </dgm:pt>
    <dgm:pt modelId="{7442828E-E154-4355-BAB1-01F4C31D7525}">
      <dgm:prSet/>
      <dgm:spPr/>
      <dgm:t>
        <a:bodyPr/>
        <a:lstStyle/>
        <a:p>
          <a:r>
            <a:rPr lang="fr-CA"/>
            <a:t>Caroline </a:t>
          </a:r>
          <a:r>
            <a:rPr lang="fr-CA" b="1"/>
            <a:t>Roy</a:t>
          </a:r>
          <a:r>
            <a:rPr lang="fr-CA"/>
            <a:t>, Revenu Québec </a:t>
          </a:r>
          <a:endParaRPr lang="en-US"/>
        </a:p>
      </dgm:t>
    </dgm:pt>
    <dgm:pt modelId="{10F68166-38D8-4AE4-83E0-37D158268E15}" type="parTrans" cxnId="{D9DC5936-81B1-47AA-A79B-66AE6FCD5294}">
      <dgm:prSet/>
      <dgm:spPr/>
      <dgm:t>
        <a:bodyPr/>
        <a:lstStyle/>
        <a:p>
          <a:endParaRPr lang="en-US"/>
        </a:p>
      </dgm:t>
    </dgm:pt>
    <dgm:pt modelId="{0FDB2088-477D-413A-9666-67CA3B937E28}" type="sibTrans" cxnId="{D9DC5936-81B1-47AA-A79B-66AE6FCD5294}">
      <dgm:prSet/>
      <dgm:spPr/>
      <dgm:t>
        <a:bodyPr/>
        <a:lstStyle/>
        <a:p>
          <a:endParaRPr lang="en-US"/>
        </a:p>
      </dgm:t>
    </dgm:pt>
    <dgm:pt modelId="{18377C6F-3CE3-4BA3-A699-310851E89A69}">
      <dgm:prSet/>
      <dgm:spPr/>
      <dgm:t>
        <a:bodyPr/>
        <a:lstStyle/>
        <a:p>
          <a:r>
            <a:rPr lang="fr-CA"/>
            <a:t>Valerie </a:t>
          </a:r>
          <a:r>
            <a:rPr lang="fr-CA" b="1"/>
            <a:t>Seeto</a:t>
          </a:r>
          <a:r>
            <a:rPr lang="fr-CA"/>
            <a:t>, Secrétariat du Conseil du Trésor Canada</a:t>
          </a:r>
          <a:endParaRPr lang="en-US"/>
        </a:p>
      </dgm:t>
    </dgm:pt>
    <dgm:pt modelId="{B27CB935-EE3C-44D5-A7E3-9FC961D88692}" type="parTrans" cxnId="{A42E5DC0-C2A9-4707-B87B-118DE46C92B8}">
      <dgm:prSet/>
      <dgm:spPr/>
      <dgm:t>
        <a:bodyPr/>
        <a:lstStyle/>
        <a:p>
          <a:endParaRPr lang="en-US"/>
        </a:p>
      </dgm:t>
    </dgm:pt>
    <dgm:pt modelId="{56595295-6CC8-49BB-8F52-B08C2479A85F}" type="sibTrans" cxnId="{A42E5DC0-C2A9-4707-B87B-118DE46C92B8}">
      <dgm:prSet/>
      <dgm:spPr/>
      <dgm:t>
        <a:bodyPr/>
        <a:lstStyle/>
        <a:p>
          <a:endParaRPr lang="en-US"/>
        </a:p>
      </dgm:t>
    </dgm:pt>
    <dgm:pt modelId="{168CE89A-C4C6-4A10-9034-782FA5AED07D}" type="pres">
      <dgm:prSet presAssocID="{A671EF05-2CC0-44FF-98A5-A6691CA282D1}" presName="linear" presStyleCnt="0">
        <dgm:presLayoutVars>
          <dgm:animLvl val="lvl"/>
          <dgm:resizeHandles val="exact"/>
        </dgm:presLayoutVars>
      </dgm:prSet>
      <dgm:spPr/>
    </dgm:pt>
    <dgm:pt modelId="{398D87C4-6E69-4550-8408-F747050196A4}" type="pres">
      <dgm:prSet presAssocID="{60D995E9-E439-4EFA-B661-335B6E98E1F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737C4B1-811F-4355-B016-57EC8D6C36ED}" type="pres">
      <dgm:prSet presAssocID="{C3D280EC-D7FE-4C83-BA7C-9B420AB9E67F}" presName="spacer" presStyleCnt="0"/>
      <dgm:spPr/>
    </dgm:pt>
    <dgm:pt modelId="{53579480-0DB0-4FA4-B676-3BFBACA7B87F}" type="pres">
      <dgm:prSet presAssocID="{87B62B97-E70F-4176-8260-D49B35C3F2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1C15E1-F3BE-420A-9D60-DEFC54F657BD}" type="pres">
      <dgm:prSet presAssocID="{6B55DF82-2148-4EA8-AABD-4D5D836346E3}" presName="spacer" presStyleCnt="0"/>
      <dgm:spPr/>
    </dgm:pt>
    <dgm:pt modelId="{1E5B1255-EC64-4C16-830E-254B8E45E4D1}" type="pres">
      <dgm:prSet presAssocID="{EF7F5897-75D7-4B61-823C-910CAD0E00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2AA6083-23CA-473B-AC58-DA1C919C29C3}" type="pres">
      <dgm:prSet presAssocID="{00F1CAB1-CB80-42D5-A6E6-E767724E1F92}" presName="spacer" presStyleCnt="0"/>
      <dgm:spPr/>
    </dgm:pt>
    <dgm:pt modelId="{321ACBF9-216D-443F-B7D3-64F9A220830A}" type="pres">
      <dgm:prSet presAssocID="{7442828E-E154-4355-BAB1-01F4C31D752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93154A7-6196-4940-A5D8-FCE08D35665F}" type="pres">
      <dgm:prSet presAssocID="{0FDB2088-477D-413A-9666-67CA3B937E28}" presName="spacer" presStyleCnt="0"/>
      <dgm:spPr/>
    </dgm:pt>
    <dgm:pt modelId="{4B21D96E-31F5-49EE-8FD5-67ABFDAFC67B}" type="pres">
      <dgm:prSet presAssocID="{18377C6F-3CE3-4BA3-A699-310851E89A6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53E2330-A6EC-4DD0-AE84-006A99630955}" type="presOf" srcId="{EF7F5897-75D7-4B61-823C-910CAD0E002A}" destId="{1E5B1255-EC64-4C16-830E-254B8E45E4D1}" srcOrd="0" destOrd="0" presId="urn:microsoft.com/office/officeart/2005/8/layout/vList2"/>
    <dgm:cxn modelId="{D9DC5936-81B1-47AA-A79B-66AE6FCD5294}" srcId="{A671EF05-2CC0-44FF-98A5-A6691CA282D1}" destId="{7442828E-E154-4355-BAB1-01F4C31D7525}" srcOrd="3" destOrd="0" parTransId="{10F68166-38D8-4AE4-83E0-37D158268E15}" sibTransId="{0FDB2088-477D-413A-9666-67CA3B937E28}"/>
    <dgm:cxn modelId="{378B8A39-4F72-4486-B7AB-CE196D904081}" srcId="{A671EF05-2CC0-44FF-98A5-A6691CA282D1}" destId="{87B62B97-E70F-4176-8260-D49B35C3F256}" srcOrd="1" destOrd="0" parTransId="{267A8F3D-53D3-4219-B508-B1F6D3646BDA}" sibTransId="{6B55DF82-2148-4EA8-AABD-4D5D836346E3}"/>
    <dgm:cxn modelId="{83AE1174-4BC4-4FBD-8D50-A2D63EB5C3AD}" type="presOf" srcId="{87B62B97-E70F-4176-8260-D49B35C3F256}" destId="{53579480-0DB0-4FA4-B676-3BFBACA7B87F}" srcOrd="0" destOrd="0" presId="urn:microsoft.com/office/officeart/2005/8/layout/vList2"/>
    <dgm:cxn modelId="{2D241854-BEB8-44FD-88A2-A2EF70DBF1CC}" type="presOf" srcId="{60D995E9-E439-4EFA-B661-335B6E98E1FF}" destId="{398D87C4-6E69-4550-8408-F747050196A4}" srcOrd="0" destOrd="0" presId="urn:microsoft.com/office/officeart/2005/8/layout/vList2"/>
    <dgm:cxn modelId="{81851656-0ABF-4D68-8C59-B933164C8F72}" type="presOf" srcId="{A671EF05-2CC0-44FF-98A5-A6691CA282D1}" destId="{168CE89A-C4C6-4A10-9034-782FA5AED07D}" srcOrd="0" destOrd="0" presId="urn:microsoft.com/office/officeart/2005/8/layout/vList2"/>
    <dgm:cxn modelId="{A42E5DC0-C2A9-4707-B87B-118DE46C92B8}" srcId="{A671EF05-2CC0-44FF-98A5-A6691CA282D1}" destId="{18377C6F-3CE3-4BA3-A699-310851E89A69}" srcOrd="4" destOrd="0" parTransId="{B27CB935-EE3C-44D5-A7E3-9FC961D88692}" sibTransId="{56595295-6CC8-49BB-8F52-B08C2479A85F}"/>
    <dgm:cxn modelId="{ADD9B7D2-7238-4212-8EAD-FC2AA0EDD63B}" srcId="{A671EF05-2CC0-44FF-98A5-A6691CA282D1}" destId="{60D995E9-E439-4EFA-B661-335B6E98E1FF}" srcOrd="0" destOrd="0" parTransId="{84F7124A-5BF5-48B6-8829-54F2C11634EF}" sibTransId="{C3D280EC-D7FE-4C83-BA7C-9B420AB9E67F}"/>
    <dgm:cxn modelId="{89D911D3-6782-47EC-A15C-590417715722}" srcId="{A671EF05-2CC0-44FF-98A5-A6691CA282D1}" destId="{EF7F5897-75D7-4B61-823C-910CAD0E002A}" srcOrd="2" destOrd="0" parTransId="{726A49BE-D29E-4980-94C6-63189E1D3131}" sibTransId="{00F1CAB1-CB80-42D5-A6E6-E767724E1F92}"/>
    <dgm:cxn modelId="{F279C0E6-C2AE-4949-ACED-25887E35A467}" type="presOf" srcId="{18377C6F-3CE3-4BA3-A699-310851E89A69}" destId="{4B21D96E-31F5-49EE-8FD5-67ABFDAFC67B}" srcOrd="0" destOrd="0" presId="urn:microsoft.com/office/officeart/2005/8/layout/vList2"/>
    <dgm:cxn modelId="{636D77F1-2B0A-4DB9-A3F5-417E3FD76C96}" type="presOf" srcId="{7442828E-E154-4355-BAB1-01F4C31D7525}" destId="{321ACBF9-216D-443F-B7D3-64F9A220830A}" srcOrd="0" destOrd="0" presId="urn:microsoft.com/office/officeart/2005/8/layout/vList2"/>
    <dgm:cxn modelId="{F347E90E-AD8D-47EF-9B99-FC8583F83D95}" type="presParOf" srcId="{168CE89A-C4C6-4A10-9034-782FA5AED07D}" destId="{398D87C4-6E69-4550-8408-F747050196A4}" srcOrd="0" destOrd="0" presId="urn:microsoft.com/office/officeart/2005/8/layout/vList2"/>
    <dgm:cxn modelId="{BB9283F4-D7CB-417E-866B-8CDAD464C618}" type="presParOf" srcId="{168CE89A-C4C6-4A10-9034-782FA5AED07D}" destId="{5737C4B1-811F-4355-B016-57EC8D6C36ED}" srcOrd="1" destOrd="0" presId="urn:microsoft.com/office/officeart/2005/8/layout/vList2"/>
    <dgm:cxn modelId="{9041E46D-6283-4536-B3F0-93C5080F8FF6}" type="presParOf" srcId="{168CE89A-C4C6-4A10-9034-782FA5AED07D}" destId="{53579480-0DB0-4FA4-B676-3BFBACA7B87F}" srcOrd="2" destOrd="0" presId="urn:microsoft.com/office/officeart/2005/8/layout/vList2"/>
    <dgm:cxn modelId="{C7FC737B-285F-47B7-B696-B683ACA38E52}" type="presParOf" srcId="{168CE89A-C4C6-4A10-9034-782FA5AED07D}" destId="{001C15E1-F3BE-420A-9D60-DEFC54F657BD}" srcOrd="3" destOrd="0" presId="urn:microsoft.com/office/officeart/2005/8/layout/vList2"/>
    <dgm:cxn modelId="{940C6D70-1FE4-482E-81B7-4CF1C7C25EAC}" type="presParOf" srcId="{168CE89A-C4C6-4A10-9034-782FA5AED07D}" destId="{1E5B1255-EC64-4C16-830E-254B8E45E4D1}" srcOrd="4" destOrd="0" presId="urn:microsoft.com/office/officeart/2005/8/layout/vList2"/>
    <dgm:cxn modelId="{451EE475-730A-440C-BCFF-1E77A1FA90F1}" type="presParOf" srcId="{168CE89A-C4C6-4A10-9034-782FA5AED07D}" destId="{12AA6083-23CA-473B-AC58-DA1C919C29C3}" srcOrd="5" destOrd="0" presId="urn:microsoft.com/office/officeart/2005/8/layout/vList2"/>
    <dgm:cxn modelId="{85571AC6-07FC-4620-BD9E-2546C56AB22D}" type="presParOf" srcId="{168CE89A-C4C6-4A10-9034-782FA5AED07D}" destId="{321ACBF9-216D-443F-B7D3-64F9A220830A}" srcOrd="6" destOrd="0" presId="urn:microsoft.com/office/officeart/2005/8/layout/vList2"/>
    <dgm:cxn modelId="{1399C9F9-0DC8-4B96-8788-656D1F5C1FF3}" type="presParOf" srcId="{168CE89A-C4C6-4A10-9034-782FA5AED07D}" destId="{A93154A7-6196-4940-A5D8-FCE08D35665F}" srcOrd="7" destOrd="0" presId="urn:microsoft.com/office/officeart/2005/8/layout/vList2"/>
    <dgm:cxn modelId="{0A2EC6B6-3ECA-4890-B6DF-E096920C6C03}" type="presParOf" srcId="{168CE89A-C4C6-4A10-9034-782FA5AED07D}" destId="{4B21D96E-31F5-49EE-8FD5-67ABFDAFC67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378DB-27E7-4775-9856-36FCE4C5B07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7F6BD6-E0C4-4D9C-AF5A-9E74AB2FB80D}">
      <dgm:prSet/>
      <dgm:spPr/>
      <dgm:t>
        <a:bodyPr/>
        <a:lstStyle/>
        <a:p>
          <a:r>
            <a:rPr lang="fr-CA" dirty="0"/>
            <a:t>Gestionnaire tactique</a:t>
          </a:r>
          <a:endParaRPr lang="en-US" dirty="0"/>
        </a:p>
      </dgm:t>
    </dgm:pt>
    <dgm:pt modelId="{B416D502-286F-4C36-BFF2-AE4A5CA62C48}" type="parTrans" cxnId="{A6E035B6-E0E7-490C-8CD6-02D618C4B3E8}">
      <dgm:prSet/>
      <dgm:spPr/>
      <dgm:t>
        <a:bodyPr/>
        <a:lstStyle/>
        <a:p>
          <a:endParaRPr lang="en-US"/>
        </a:p>
      </dgm:t>
    </dgm:pt>
    <dgm:pt modelId="{A64491F1-E85B-4B19-A715-1A01A08F90CC}" type="sibTrans" cxnId="{A6E035B6-E0E7-490C-8CD6-02D618C4B3E8}">
      <dgm:prSet/>
      <dgm:spPr/>
      <dgm:t>
        <a:bodyPr/>
        <a:lstStyle/>
        <a:p>
          <a:endParaRPr lang="en-US"/>
        </a:p>
      </dgm:t>
    </dgm:pt>
    <dgm:pt modelId="{BB9CA3B3-85C8-4E39-9203-86D4D3239F59}" type="pres">
      <dgm:prSet presAssocID="{28E378DB-27E7-4775-9856-36FCE4C5B0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0D763D-E7C1-4FD5-82AF-BF684CB199E7}" type="pres">
      <dgm:prSet presAssocID="{BD7F6BD6-E0C4-4D9C-AF5A-9E74AB2FB80D}" presName="hierRoot1" presStyleCnt="0"/>
      <dgm:spPr/>
    </dgm:pt>
    <dgm:pt modelId="{FA0DA8CE-30FF-4DA6-A4A5-5508291BCD79}" type="pres">
      <dgm:prSet presAssocID="{BD7F6BD6-E0C4-4D9C-AF5A-9E74AB2FB80D}" presName="composite" presStyleCnt="0"/>
      <dgm:spPr/>
    </dgm:pt>
    <dgm:pt modelId="{B2DD89F4-594E-4579-936A-93CFCE39EFD1}" type="pres">
      <dgm:prSet presAssocID="{BD7F6BD6-E0C4-4D9C-AF5A-9E74AB2FB80D}" presName="background" presStyleLbl="node0" presStyleIdx="0" presStyleCnt="1"/>
      <dgm:spPr/>
    </dgm:pt>
    <dgm:pt modelId="{0E503279-A8C7-424B-9C92-9A095A391139}" type="pres">
      <dgm:prSet presAssocID="{BD7F6BD6-E0C4-4D9C-AF5A-9E74AB2FB80D}" presName="text" presStyleLbl="fgAcc0" presStyleIdx="0" presStyleCnt="1">
        <dgm:presLayoutVars>
          <dgm:chPref val="3"/>
        </dgm:presLayoutVars>
      </dgm:prSet>
      <dgm:spPr/>
    </dgm:pt>
    <dgm:pt modelId="{7A9E4132-60CE-4AC3-A2BC-FA3570224385}" type="pres">
      <dgm:prSet presAssocID="{BD7F6BD6-E0C4-4D9C-AF5A-9E74AB2FB80D}" presName="hierChild2" presStyleCnt="0"/>
      <dgm:spPr/>
    </dgm:pt>
  </dgm:ptLst>
  <dgm:cxnLst>
    <dgm:cxn modelId="{D8F6BE57-8A21-40B1-A34D-A2EA90D9598A}" type="presOf" srcId="{28E378DB-27E7-4775-9856-36FCE4C5B074}" destId="{BB9CA3B3-85C8-4E39-9203-86D4D3239F59}" srcOrd="0" destOrd="0" presId="urn:microsoft.com/office/officeart/2005/8/layout/hierarchy1"/>
    <dgm:cxn modelId="{A6E035B6-E0E7-490C-8CD6-02D618C4B3E8}" srcId="{28E378DB-27E7-4775-9856-36FCE4C5B074}" destId="{BD7F6BD6-E0C4-4D9C-AF5A-9E74AB2FB80D}" srcOrd="0" destOrd="0" parTransId="{B416D502-286F-4C36-BFF2-AE4A5CA62C48}" sibTransId="{A64491F1-E85B-4B19-A715-1A01A08F90CC}"/>
    <dgm:cxn modelId="{4F4BE3DC-7E0D-45D5-80BE-C5B24A2D7508}" type="presOf" srcId="{BD7F6BD6-E0C4-4D9C-AF5A-9E74AB2FB80D}" destId="{0E503279-A8C7-424B-9C92-9A095A391139}" srcOrd="0" destOrd="0" presId="urn:microsoft.com/office/officeart/2005/8/layout/hierarchy1"/>
    <dgm:cxn modelId="{C20EE94C-31E9-4D56-8448-F246DD65CADD}" type="presParOf" srcId="{BB9CA3B3-85C8-4E39-9203-86D4D3239F59}" destId="{D40D763D-E7C1-4FD5-82AF-BF684CB199E7}" srcOrd="0" destOrd="0" presId="urn:microsoft.com/office/officeart/2005/8/layout/hierarchy1"/>
    <dgm:cxn modelId="{B4847115-0CC9-4950-845F-9C9141E475AE}" type="presParOf" srcId="{D40D763D-E7C1-4FD5-82AF-BF684CB199E7}" destId="{FA0DA8CE-30FF-4DA6-A4A5-5508291BCD79}" srcOrd="0" destOrd="0" presId="urn:microsoft.com/office/officeart/2005/8/layout/hierarchy1"/>
    <dgm:cxn modelId="{AD6118E2-7E72-41F7-8A99-1B0DE50EBFCB}" type="presParOf" srcId="{FA0DA8CE-30FF-4DA6-A4A5-5508291BCD79}" destId="{B2DD89F4-594E-4579-936A-93CFCE39EFD1}" srcOrd="0" destOrd="0" presId="urn:microsoft.com/office/officeart/2005/8/layout/hierarchy1"/>
    <dgm:cxn modelId="{CDB1711B-54FB-49F1-9A3C-BC08A64AC9AB}" type="presParOf" srcId="{FA0DA8CE-30FF-4DA6-A4A5-5508291BCD79}" destId="{0E503279-A8C7-424B-9C92-9A095A391139}" srcOrd="1" destOrd="0" presId="urn:microsoft.com/office/officeart/2005/8/layout/hierarchy1"/>
    <dgm:cxn modelId="{FA70F7F4-1056-4639-9DE1-98C7E94F7C74}" type="presParOf" srcId="{D40D763D-E7C1-4FD5-82AF-BF684CB199E7}" destId="{7A9E4132-60CE-4AC3-A2BC-FA35702243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85954-D5FF-4D97-9E99-5CB8E621963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0B491-B07D-4071-A8C8-53CFC47D4D13}">
      <dgm:prSet/>
      <dgm:spPr/>
      <dgm:t>
        <a:bodyPr/>
        <a:lstStyle/>
        <a:p>
          <a:r>
            <a:rPr lang="fr-CA"/>
            <a:t>Sondage auprès des cohortes du CJLFP 1, 2 et 3</a:t>
          </a:r>
          <a:endParaRPr lang="en-US" dirty="0"/>
        </a:p>
      </dgm:t>
    </dgm:pt>
    <dgm:pt modelId="{B940D53C-8620-4BC3-B622-780193C70FB2}" type="parTrans" cxnId="{25407E1B-4335-4EB4-8C05-603D8EE540C4}">
      <dgm:prSet/>
      <dgm:spPr/>
      <dgm:t>
        <a:bodyPr/>
        <a:lstStyle/>
        <a:p>
          <a:endParaRPr lang="en-US"/>
        </a:p>
      </dgm:t>
    </dgm:pt>
    <dgm:pt modelId="{AC59D82C-2B78-44A7-8FC5-CFA12A2D6536}" type="sibTrans" cxnId="{25407E1B-4335-4EB4-8C05-603D8EE540C4}">
      <dgm:prSet/>
      <dgm:spPr/>
      <dgm:t>
        <a:bodyPr/>
        <a:lstStyle/>
        <a:p>
          <a:endParaRPr lang="en-US"/>
        </a:p>
      </dgm:t>
    </dgm:pt>
    <dgm:pt modelId="{BC3F2C2E-5645-4444-B75E-3AB316BA6340}">
      <dgm:prSet/>
      <dgm:spPr/>
      <dgm:t>
        <a:bodyPr/>
        <a:lstStyle/>
        <a:p>
          <a:r>
            <a:rPr lang="fr-CA"/>
            <a:t>Recherche documentaire</a:t>
          </a:r>
          <a:endParaRPr lang="en-US"/>
        </a:p>
      </dgm:t>
    </dgm:pt>
    <dgm:pt modelId="{3DB17AA9-124C-4178-B893-D4F1E03E8AF8}" type="parTrans" cxnId="{FE1FCB89-6E66-4FEF-958C-1FD5F930855D}">
      <dgm:prSet/>
      <dgm:spPr/>
      <dgm:t>
        <a:bodyPr/>
        <a:lstStyle/>
        <a:p>
          <a:endParaRPr lang="en-US"/>
        </a:p>
      </dgm:t>
    </dgm:pt>
    <dgm:pt modelId="{16771943-350F-4AB0-944D-2F39F875EEA1}" type="sibTrans" cxnId="{FE1FCB89-6E66-4FEF-958C-1FD5F930855D}">
      <dgm:prSet/>
      <dgm:spPr/>
      <dgm:t>
        <a:bodyPr/>
        <a:lstStyle/>
        <a:p>
          <a:endParaRPr lang="en-US"/>
        </a:p>
      </dgm:t>
    </dgm:pt>
    <dgm:pt modelId="{60E28EA5-30FE-430C-BD81-AF97BEADDFEE}">
      <dgm:prSet/>
      <dgm:spPr/>
      <dgm:t>
        <a:bodyPr/>
        <a:lstStyle/>
        <a:p>
          <a:r>
            <a:rPr lang="fr-CA"/>
            <a:t>Réflexion d’équipe </a:t>
          </a:r>
          <a:endParaRPr lang="en-US"/>
        </a:p>
      </dgm:t>
    </dgm:pt>
    <dgm:pt modelId="{0BB2F066-4903-40CB-B68D-7CA300E01329}" type="parTrans" cxnId="{DB08C5B6-A452-4B96-85E7-CBBF680539C6}">
      <dgm:prSet/>
      <dgm:spPr/>
      <dgm:t>
        <a:bodyPr/>
        <a:lstStyle/>
        <a:p>
          <a:endParaRPr lang="en-US"/>
        </a:p>
      </dgm:t>
    </dgm:pt>
    <dgm:pt modelId="{BFA8F9A4-32C7-4E45-AFD9-6901CB330639}" type="sibTrans" cxnId="{DB08C5B6-A452-4B96-85E7-CBBF680539C6}">
      <dgm:prSet/>
      <dgm:spPr/>
      <dgm:t>
        <a:bodyPr/>
        <a:lstStyle/>
        <a:p>
          <a:endParaRPr lang="en-US"/>
        </a:p>
      </dgm:t>
    </dgm:pt>
    <dgm:pt modelId="{7129A63E-FB02-4C9D-8E80-0362DA11E38A}" type="pres">
      <dgm:prSet presAssocID="{D0B85954-D5FF-4D97-9E99-5CB8E621963E}" presName="outerComposite" presStyleCnt="0">
        <dgm:presLayoutVars>
          <dgm:chMax val="5"/>
          <dgm:dir/>
          <dgm:resizeHandles val="exact"/>
        </dgm:presLayoutVars>
      </dgm:prSet>
      <dgm:spPr/>
    </dgm:pt>
    <dgm:pt modelId="{E84EC528-FC68-4410-8164-0976E9AB0975}" type="pres">
      <dgm:prSet presAssocID="{D0B85954-D5FF-4D97-9E99-5CB8E621963E}" presName="dummyMaxCanvas" presStyleCnt="0">
        <dgm:presLayoutVars/>
      </dgm:prSet>
      <dgm:spPr/>
    </dgm:pt>
    <dgm:pt modelId="{575C2073-68BB-49A9-809B-C64578E87739}" type="pres">
      <dgm:prSet presAssocID="{D0B85954-D5FF-4D97-9E99-5CB8E621963E}" presName="ThreeNodes_1" presStyleLbl="node1" presStyleIdx="0" presStyleCnt="3">
        <dgm:presLayoutVars>
          <dgm:bulletEnabled val="1"/>
        </dgm:presLayoutVars>
      </dgm:prSet>
      <dgm:spPr/>
    </dgm:pt>
    <dgm:pt modelId="{D560A649-597E-4489-BB59-0E9FBA351EC1}" type="pres">
      <dgm:prSet presAssocID="{D0B85954-D5FF-4D97-9E99-5CB8E621963E}" presName="ThreeNodes_2" presStyleLbl="node1" presStyleIdx="1" presStyleCnt="3">
        <dgm:presLayoutVars>
          <dgm:bulletEnabled val="1"/>
        </dgm:presLayoutVars>
      </dgm:prSet>
      <dgm:spPr/>
    </dgm:pt>
    <dgm:pt modelId="{366A605D-3822-4FCC-997E-751A28501954}" type="pres">
      <dgm:prSet presAssocID="{D0B85954-D5FF-4D97-9E99-5CB8E621963E}" presName="ThreeNodes_3" presStyleLbl="node1" presStyleIdx="2" presStyleCnt="3">
        <dgm:presLayoutVars>
          <dgm:bulletEnabled val="1"/>
        </dgm:presLayoutVars>
      </dgm:prSet>
      <dgm:spPr/>
    </dgm:pt>
    <dgm:pt modelId="{9EBF01A4-965D-41CE-A9BA-91EE8ABFDFD2}" type="pres">
      <dgm:prSet presAssocID="{D0B85954-D5FF-4D97-9E99-5CB8E621963E}" presName="ThreeConn_1-2" presStyleLbl="fgAccFollowNode1" presStyleIdx="0" presStyleCnt="2">
        <dgm:presLayoutVars>
          <dgm:bulletEnabled val="1"/>
        </dgm:presLayoutVars>
      </dgm:prSet>
      <dgm:spPr/>
    </dgm:pt>
    <dgm:pt modelId="{F5C1E660-6AB2-42D0-A506-95BD4A6919CA}" type="pres">
      <dgm:prSet presAssocID="{D0B85954-D5FF-4D97-9E99-5CB8E621963E}" presName="ThreeConn_2-3" presStyleLbl="fgAccFollowNode1" presStyleIdx="1" presStyleCnt="2">
        <dgm:presLayoutVars>
          <dgm:bulletEnabled val="1"/>
        </dgm:presLayoutVars>
      </dgm:prSet>
      <dgm:spPr/>
    </dgm:pt>
    <dgm:pt modelId="{5F311EF4-C33F-405C-9E17-A860CAF504D1}" type="pres">
      <dgm:prSet presAssocID="{D0B85954-D5FF-4D97-9E99-5CB8E621963E}" presName="ThreeNodes_1_text" presStyleLbl="node1" presStyleIdx="2" presStyleCnt="3">
        <dgm:presLayoutVars>
          <dgm:bulletEnabled val="1"/>
        </dgm:presLayoutVars>
      </dgm:prSet>
      <dgm:spPr/>
    </dgm:pt>
    <dgm:pt modelId="{E0553613-4DC9-4C32-AC48-F8A9393BB5AF}" type="pres">
      <dgm:prSet presAssocID="{D0B85954-D5FF-4D97-9E99-5CB8E621963E}" presName="ThreeNodes_2_text" presStyleLbl="node1" presStyleIdx="2" presStyleCnt="3">
        <dgm:presLayoutVars>
          <dgm:bulletEnabled val="1"/>
        </dgm:presLayoutVars>
      </dgm:prSet>
      <dgm:spPr/>
    </dgm:pt>
    <dgm:pt modelId="{FC7A4574-CB98-4542-9EA6-329D8C355E13}" type="pres">
      <dgm:prSet presAssocID="{D0B85954-D5FF-4D97-9E99-5CB8E621963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5407E1B-4335-4EB4-8C05-603D8EE540C4}" srcId="{D0B85954-D5FF-4D97-9E99-5CB8E621963E}" destId="{C320B491-B07D-4071-A8C8-53CFC47D4D13}" srcOrd="0" destOrd="0" parTransId="{B940D53C-8620-4BC3-B622-780193C70FB2}" sibTransId="{AC59D82C-2B78-44A7-8FC5-CFA12A2D6536}"/>
    <dgm:cxn modelId="{A3E3B627-2B0F-4AA4-A488-7910417C4264}" type="presOf" srcId="{C320B491-B07D-4071-A8C8-53CFC47D4D13}" destId="{5F311EF4-C33F-405C-9E17-A860CAF504D1}" srcOrd="1" destOrd="0" presId="urn:microsoft.com/office/officeart/2005/8/layout/vProcess5"/>
    <dgm:cxn modelId="{F0E3C45F-A413-4F48-A199-43E2A2049CAF}" type="presOf" srcId="{16771943-350F-4AB0-944D-2F39F875EEA1}" destId="{F5C1E660-6AB2-42D0-A506-95BD4A6919CA}" srcOrd="0" destOrd="0" presId="urn:microsoft.com/office/officeart/2005/8/layout/vProcess5"/>
    <dgm:cxn modelId="{A279974F-125F-4E77-9C87-4D622C7EA882}" type="presOf" srcId="{BC3F2C2E-5645-4444-B75E-3AB316BA6340}" destId="{D560A649-597E-4489-BB59-0E9FBA351EC1}" srcOrd="0" destOrd="0" presId="urn:microsoft.com/office/officeart/2005/8/layout/vProcess5"/>
    <dgm:cxn modelId="{93EBF152-F3FB-4908-8F17-5232C9CDB9C4}" type="presOf" srcId="{C320B491-B07D-4071-A8C8-53CFC47D4D13}" destId="{575C2073-68BB-49A9-809B-C64578E87739}" srcOrd="0" destOrd="0" presId="urn:microsoft.com/office/officeart/2005/8/layout/vProcess5"/>
    <dgm:cxn modelId="{FE1FCB89-6E66-4FEF-958C-1FD5F930855D}" srcId="{D0B85954-D5FF-4D97-9E99-5CB8E621963E}" destId="{BC3F2C2E-5645-4444-B75E-3AB316BA6340}" srcOrd="1" destOrd="0" parTransId="{3DB17AA9-124C-4178-B893-D4F1E03E8AF8}" sibTransId="{16771943-350F-4AB0-944D-2F39F875EEA1}"/>
    <dgm:cxn modelId="{00F5B397-A3B5-4EE7-933A-C495EF551288}" type="presOf" srcId="{60E28EA5-30FE-430C-BD81-AF97BEADDFEE}" destId="{FC7A4574-CB98-4542-9EA6-329D8C355E13}" srcOrd="1" destOrd="0" presId="urn:microsoft.com/office/officeart/2005/8/layout/vProcess5"/>
    <dgm:cxn modelId="{4C4882A1-3B6F-40F3-88F5-9D49B639C679}" type="presOf" srcId="{D0B85954-D5FF-4D97-9E99-5CB8E621963E}" destId="{7129A63E-FB02-4C9D-8E80-0362DA11E38A}" srcOrd="0" destOrd="0" presId="urn:microsoft.com/office/officeart/2005/8/layout/vProcess5"/>
    <dgm:cxn modelId="{DB08C5B6-A452-4B96-85E7-CBBF680539C6}" srcId="{D0B85954-D5FF-4D97-9E99-5CB8E621963E}" destId="{60E28EA5-30FE-430C-BD81-AF97BEADDFEE}" srcOrd="2" destOrd="0" parTransId="{0BB2F066-4903-40CB-B68D-7CA300E01329}" sibTransId="{BFA8F9A4-32C7-4E45-AFD9-6901CB330639}"/>
    <dgm:cxn modelId="{7671E3DB-241B-4EC7-80BF-333F2CBAE4D5}" type="presOf" srcId="{60E28EA5-30FE-430C-BD81-AF97BEADDFEE}" destId="{366A605D-3822-4FCC-997E-751A28501954}" srcOrd="0" destOrd="0" presId="urn:microsoft.com/office/officeart/2005/8/layout/vProcess5"/>
    <dgm:cxn modelId="{1C7BF5E8-848E-4566-B0BA-96AF5588BC0B}" type="presOf" srcId="{BC3F2C2E-5645-4444-B75E-3AB316BA6340}" destId="{E0553613-4DC9-4C32-AC48-F8A9393BB5AF}" srcOrd="1" destOrd="0" presId="urn:microsoft.com/office/officeart/2005/8/layout/vProcess5"/>
    <dgm:cxn modelId="{6F691AF6-0B9E-43D3-B9F3-B37E485C83AA}" type="presOf" srcId="{AC59D82C-2B78-44A7-8FC5-CFA12A2D6536}" destId="{9EBF01A4-965D-41CE-A9BA-91EE8ABFDFD2}" srcOrd="0" destOrd="0" presId="urn:microsoft.com/office/officeart/2005/8/layout/vProcess5"/>
    <dgm:cxn modelId="{C3216AAB-42BA-4B55-925F-12DB321C7993}" type="presParOf" srcId="{7129A63E-FB02-4C9D-8E80-0362DA11E38A}" destId="{E84EC528-FC68-4410-8164-0976E9AB0975}" srcOrd="0" destOrd="0" presId="urn:microsoft.com/office/officeart/2005/8/layout/vProcess5"/>
    <dgm:cxn modelId="{85B780CC-7145-4787-8C09-F18E567F45E8}" type="presParOf" srcId="{7129A63E-FB02-4C9D-8E80-0362DA11E38A}" destId="{575C2073-68BB-49A9-809B-C64578E87739}" srcOrd="1" destOrd="0" presId="urn:microsoft.com/office/officeart/2005/8/layout/vProcess5"/>
    <dgm:cxn modelId="{C2786A7F-EDDC-4D77-9ED4-9042C287D675}" type="presParOf" srcId="{7129A63E-FB02-4C9D-8E80-0362DA11E38A}" destId="{D560A649-597E-4489-BB59-0E9FBA351EC1}" srcOrd="2" destOrd="0" presId="urn:microsoft.com/office/officeart/2005/8/layout/vProcess5"/>
    <dgm:cxn modelId="{AAEF2FCF-6989-4056-87A1-0B981DDBD16B}" type="presParOf" srcId="{7129A63E-FB02-4C9D-8E80-0362DA11E38A}" destId="{366A605D-3822-4FCC-997E-751A28501954}" srcOrd="3" destOrd="0" presId="urn:microsoft.com/office/officeart/2005/8/layout/vProcess5"/>
    <dgm:cxn modelId="{0D879D47-CC7C-4624-A84F-48EA18752930}" type="presParOf" srcId="{7129A63E-FB02-4C9D-8E80-0362DA11E38A}" destId="{9EBF01A4-965D-41CE-A9BA-91EE8ABFDFD2}" srcOrd="4" destOrd="0" presId="urn:microsoft.com/office/officeart/2005/8/layout/vProcess5"/>
    <dgm:cxn modelId="{1C0F8460-934E-410D-B08A-18C661E67AB7}" type="presParOf" srcId="{7129A63E-FB02-4C9D-8E80-0362DA11E38A}" destId="{F5C1E660-6AB2-42D0-A506-95BD4A6919CA}" srcOrd="5" destOrd="0" presId="urn:microsoft.com/office/officeart/2005/8/layout/vProcess5"/>
    <dgm:cxn modelId="{C507A4BC-01B5-4A12-B16D-6C015AAE028E}" type="presParOf" srcId="{7129A63E-FB02-4C9D-8E80-0362DA11E38A}" destId="{5F311EF4-C33F-405C-9E17-A860CAF504D1}" srcOrd="6" destOrd="0" presId="urn:microsoft.com/office/officeart/2005/8/layout/vProcess5"/>
    <dgm:cxn modelId="{C5E8DCD5-0E64-417F-8BD1-ACA176E02908}" type="presParOf" srcId="{7129A63E-FB02-4C9D-8E80-0362DA11E38A}" destId="{E0553613-4DC9-4C32-AC48-F8A9393BB5AF}" srcOrd="7" destOrd="0" presId="urn:microsoft.com/office/officeart/2005/8/layout/vProcess5"/>
    <dgm:cxn modelId="{1D145A13-01A4-4A54-8886-D2AE24410807}" type="presParOf" srcId="{7129A63E-FB02-4C9D-8E80-0362DA11E38A}" destId="{FC7A4574-CB98-4542-9EA6-329D8C355E1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58988C-0634-4438-A395-1A9B21433AF6}" type="doc">
      <dgm:prSet loTypeId="urn:microsoft.com/office/officeart/2005/8/layout/hierarchy1" loCatId="hierarchy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417F22C-7C80-495A-B447-13156B7051F8}">
      <dgm:prSet/>
      <dgm:spPr/>
      <dgm:t>
        <a:bodyPr/>
        <a:lstStyle/>
        <a:p>
          <a:r>
            <a:rPr lang="fr-CA"/>
            <a:t>Gestionnaire stratégique</a:t>
          </a:r>
          <a:endParaRPr lang="en-US"/>
        </a:p>
      </dgm:t>
    </dgm:pt>
    <dgm:pt modelId="{A24BA10A-4DC3-4BE5-872A-BF8AA2566ADF}" type="parTrans" cxnId="{70EE42B6-2577-43AC-B0C2-712D5C40F21A}">
      <dgm:prSet/>
      <dgm:spPr/>
      <dgm:t>
        <a:bodyPr/>
        <a:lstStyle/>
        <a:p>
          <a:endParaRPr lang="en-US"/>
        </a:p>
      </dgm:t>
    </dgm:pt>
    <dgm:pt modelId="{4BA8E915-4F32-439A-BAB0-904656506A4C}" type="sibTrans" cxnId="{70EE42B6-2577-43AC-B0C2-712D5C40F21A}">
      <dgm:prSet/>
      <dgm:spPr/>
      <dgm:t>
        <a:bodyPr/>
        <a:lstStyle/>
        <a:p>
          <a:endParaRPr lang="en-US"/>
        </a:p>
      </dgm:t>
    </dgm:pt>
    <dgm:pt modelId="{AF42FBD1-4DD9-4A5E-9BE6-432A5826239C}">
      <dgm:prSet/>
      <dgm:spPr/>
      <dgm:t>
        <a:bodyPr/>
        <a:lstStyle/>
        <a:p>
          <a:r>
            <a:rPr lang="fr-CA"/>
            <a:t>Gestionnaire tactique</a:t>
          </a:r>
          <a:endParaRPr lang="en-US"/>
        </a:p>
      </dgm:t>
    </dgm:pt>
    <dgm:pt modelId="{7B00B51A-FD72-4944-954C-864A57E395F6}" type="parTrans" cxnId="{AD15E165-9469-43C0-B8E0-057913974303}">
      <dgm:prSet/>
      <dgm:spPr/>
      <dgm:t>
        <a:bodyPr/>
        <a:lstStyle/>
        <a:p>
          <a:endParaRPr lang="en-US"/>
        </a:p>
      </dgm:t>
    </dgm:pt>
    <dgm:pt modelId="{22CAF1F7-7641-4663-9225-DF965709F195}" type="sibTrans" cxnId="{AD15E165-9469-43C0-B8E0-057913974303}">
      <dgm:prSet/>
      <dgm:spPr/>
      <dgm:t>
        <a:bodyPr/>
        <a:lstStyle/>
        <a:p>
          <a:endParaRPr lang="en-US"/>
        </a:p>
      </dgm:t>
    </dgm:pt>
    <dgm:pt modelId="{69277488-F625-4A26-A0DF-78398201307A}">
      <dgm:prSet/>
      <dgm:spPr/>
      <dgm:t>
        <a:bodyPr/>
        <a:lstStyle/>
        <a:p>
          <a:r>
            <a:rPr lang="fr-CA"/>
            <a:t>Gestionnaire opérationnel</a:t>
          </a:r>
          <a:endParaRPr lang="en-US"/>
        </a:p>
      </dgm:t>
    </dgm:pt>
    <dgm:pt modelId="{9BE1C8F8-CEC8-487F-BA13-4CA985B4A058}" type="parTrans" cxnId="{CFF8991B-BAE8-4EBD-A74E-57F07075FCFE}">
      <dgm:prSet/>
      <dgm:spPr/>
      <dgm:t>
        <a:bodyPr/>
        <a:lstStyle/>
        <a:p>
          <a:endParaRPr lang="en-US"/>
        </a:p>
      </dgm:t>
    </dgm:pt>
    <dgm:pt modelId="{B4C5C794-EA07-430F-AD22-2244BA5A4EA7}" type="sibTrans" cxnId="{CFF8991B-BAE8-4EBD-A74E-57F07075FCFE}">
      <dgm:prSet/>
      <dgm:spPr/>
      <dgm:t>
        <a:bodyPr/>
        <a:lstStyle/>
        <a:p>
          <a:endParaRPr lang="en-US"/>
        </a:p>
      </dgm:t>
    </dgm:pt>
    <dgm:pt modelId="{D439F06B-28F9-4121-8BFC-14C655670AA0}" type="pres">
      <dgm:prSet presAssocID="{4158988C-0634-4438-A395-1A9B21433A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D414C4-56DB-42A3-A6CA-CC8650C787CB}" type="pres">
      <dgm:prSet presAssocID="{F417F22C-7C80-495A-B447-13156B7051F8}" presName="hierRoot1" presStyleCnt="0"/>
      <dgm:spPr/>
    </dgm:pt>
    <dgm:pt modelId="{7B9FBCD4-7A50-4C82-9CF0-6918AEDB8870}" type="pres">
      <dgm:prSet presAssocID="{F417F22C-7C80-495A-B447-13156B7051F8}" presName="composite" presStyleCnt="0"/>
      <dgm:spPr/>
    </dgm:pt>
    <dgm:pt modelId="{C58F7A48-5397-48AA-AD0B-B5CEC8777E07}" type="pres">
      <dgm:prSet presAssocID="{F417F22C-7C80-495A-B447-13156B7051F8}" presName="background" presStyleLbl="node0" presStyleIdx="0" presStyleCnt="3"/>
      <dgm:spPr/>
    </dgm:pt>
    <dgm:pt modelId="{634CF86C-A2C7-46AC-8025-2883D88FB876}" type="pres">
      <dgm:prSet presAssocID="{F417F22C-7C80-495A-B447-13156B7051F8}" presName="text" presStyleLbl="fgAcc0" presStyleIdx="0" presStyleCnt="3">
        <dgm:presLayoutVars>
          <dgm:chPref val="3"/>
        </dgm:presLayoutVars>
      </dgm:prSet>
      <dgm:spPr/>
    </dgm:pt>
    <dgm:pt modelId="{04DC6E9F-8957-404A-815C-C84598D44FF2}" type="pres">
      <dgm:prSet presAssocID="{F417F22C-7C80-495A-B447-13156B7051F8}" presName="hierChild2" presStyleCnt="0"/>
      <dgm:spPr/>
    </dgm:pt>
    <dgm:pt modelId="{2D2787F9-EB12-4E27-B50A-6C38A9ECA06A}" type="pres">
      <dgm:prSet presAssocID="{AF42FBD1-4DD9-4A5E-9BE6-432A5826239C}" presName="hierRoot1" presStyleCnt="0"/>
      <dgm:spPr/>
    </dgm:pt>
    <dgm:pt modelId="{773F8BB0-A86D-4EB1-BE7C-31D4B5175DE5}" type="pres">
      <dgm:prSet presAssocID="{AF42FBD1-4DD9-4A5E-9BE6-432A5826239C}" presName="composite" presStyleCnt="0"/>
      <dgm:spPr/>
    </dgm:pt>
    <dgm:pt modelId="{2522A9C0-06F5-426A-80EB-4330555E32D3}" type="pres">
      <dgm:prSet presAssocID="{AF42FBD1-4DD9-4A5E-9BE6-432A5826239C}" presName="background" presStyleLbl="node0" presStyleIdx="1" presStyleCnt="3"/>
      <dgm:spPr/>
    </dgm:pt>
    <dgm:pt modelId="{CB202FA5-97B7-4326-AE26-D3573DA2A25B}" type="pres">
      <dgm:prSet presAssocID="{AF42FBD1-4DD9-4A5E-9BE6-432A5826239C}" presName="text" presStyleLbl="fgAcc0" presStyleIdx="1" presStyleCnt="3">
        <dgm:presLayoutVars>
          <dgm:chPref val="3"/>
        </dgm:presLayoutVars>
      </dgm:prSet>
      <dgm:spPr/>
    </dgm:pt>
    <dgm:pt modelId="{4E32DC9D-A86B-48DC-9DB8-87B92E7C71B3}" type="pres">
      <dgm:prSet presAssocID="{AF42FBD1-4DD9-4A5E-9BE6-432A5826239C}" presName="hierChild2" presStyleCnt="0"/>
      <dgm:spPr/>
    </dgm:pt>
    <dgm:pt modelId="{03946766-072B-4F81-A2F1-2A152FEBF13C}" type="pres">
      <dgm:prSet presAssocID="{69277488-F625-4A26-A0DF-78398201307A}" presName="hierRoot1" presStyleCnt="0"/>
      <dgm:spPr/>
    </dgm:pt>
    <dgm:pt modelId="{5DFF465F-4DBC-452A-9E09-20C7E7D03514}" type="pres">
      <dgm:prSet presAssocID="{69277488-F625-4A26-A0DF-78398201307A}" presName="composite" presStyleCnt="0"/>
      <dgm:spPr/>
    </dgm:pt>
    <dgm:pt modelId="{2687E20D-4F13-44DF-9316-736D152F1231}" type="pres">
      <dgm:prSet presAssocID="{69277488-F625-4A26-A0DF-78398201307A}" presName="background" presStyleLbl="node0" presStyleIdx="2" presStyleCnt="3"/>
      <dgm:spPr/>
    </dgm:pt>
    <dgm:pt modelId="{B9303D4E-E524-4C81-AEBB-C96CC0CED2DA}" type="pres">
      <dgm:prSet presAssocID="{69277488-F625-4A26-A0DF-78398201307A}" presName="text" presStyleLbl="fgAcc0" presStyleIdx="2" presStyleCnt="3">
        <dgm:presLayoutVars>
          <dgm:chPref val="3"/>
        </dgm:presLayoutVars>
      </dgm:prSet>
      <dgm:spPr/>
    </dgm:pt>
    <dgm:pt modelId="{A8A9B9DC-7A57-40C5-9706-619CE15BA5B2}" type="pres">
      <dgm:prSet presAssocID="{69277488-F625-4A26-A0DF-78398201307A}" presName="hierChild2" presStyleCnt="0"/>
      <dgm:spPr/>
    </dgm:pt>
  </dgm:ptLst>
  <dgm:cxnLst>
    <dgm:cxn modelId="{CFF8991B-BAE8-4EBD-A74E-57F07075FCFE}" srcId="{4158988C-0634-4438-A395-1A9B21433AF6}" destId="{69277488-F625-4A26-A0DF-78398201307A}" srcOrd="2" destOrd="0" parTransId="{9BE1C8F8-CEC8-487F-BA13-4CA985B4A058}" sibTransId="{B4C5C794-EA07-430F-AD22-2244BA5A4EA7}"/>
    <dgm:cxn modelId="{14F2BF5D-FF2A-4949-BE88-9C6EC7F83E71}" type="presOf" srcId="{69277488-F625-4A26-A0DF-78398201307A}" destId="{B9303D4E-E524-4C81-AEBB-C96CC0CED2DA}" srcOrd="0" destOrd="0" presId="urn:microsoft.com/office/officeart/2005/8/layout/hierarchy1"/>
    <dgm:cxn modelId="{AD15E165-9469-43C0-B8E0-057913974303}" srcId="{4158988C-0634-4438-A395-1A9B21433AF6}" destId="{AF42FBD1-4DD9-4A5E-9BE6-432A5826239C}" srcOrd="1" destOrd="0" parTransId="{7B00B51A-FD72-4944-954C-864A57E395F6}" sibTransId="{22CAF1F7-7641-4663-9225-DF965709F195}"/>
    <dgm:cxn modelId="{C2BBD76F-4A0C-470F-80DD-6A14A4E3589C}" type="presOf" srcId="{AF42FBD1-4DD9-4A5E-9BE6-432A5826239C}" destId="{CB202FA5-97B7-4326-AE26-D3573DA2A25B}" srcOrd="0" destOrd="0" presId="urn:microsoft.com/office/officeart/2005/8/layout/hierarchy1"/>
    <dgm:cxn modelId="{B99A6C8D-45BB-4C3A-B75B-A30D64B254C0}" type="presOf" srcId="{4158988C-0634-4438-A395-1A9B21433AF6}" destId="{D439F06B-28F9-4121-8BFC-14C655670AA0}" srcOrd="0" destOrd="0" presId="urn:microsoft.com/office/officeart/2005/8/layout/hierarchy1"/>
    <dgm:cxn modelId="{70EE42B6-2577-43AC-B0C2-712D5C40F21A}" srcId="{4158988C-0634-4438-A395-1A9B21433AF6}" destId="{F417F22C-7C80-495A-B447-13156B7051F8}" srcOrd="0" destOrd="0" parTransId="{A24BA10A-4DC3-4BE5-872A-BF8AA2566ADF}" sibTransId="{4BA8E915-4F32-439A-BAB0-904656506A4C}"/>
    <dgm:cxn modelId="{5811D9CC-0BBC-43A3-BDCD-C5883AA9DA39}" type="presOf" srcId="{F417F22C-7C80-495A-B447-13156B7051F8}" destId="{634CF86C-A2C7-46AC-8025-2883D88FB876}" srcOrd="0" destOrd="0" presId="urn:microsoft.com/office/officeart/2005/8/layout/hierarchy1"/>
    <dgm:cxn modelId="{25DE3C13-EE33-4B0B-B674-DAADDF721CDF}" type="presParOf" srcId="{D439F06B-28F9-4121-8BFC-14C655670AA0}" destId="{42D414C4-56DB-42A3-A6CA-CC8650C787CB}" srcOrd="0" destOrd="0" presId="urn:microsoft.com/office/officeart/2005/8/layout/hierarchy1"/>
    <dgm:cxn modelId="{6E7B6D00-0C18-43E3-849D-B61D93637EE3}" type="presParOf" srcId="{42D414C4-56DB-42A3-A6CA-CC8650C787CB}" destId="{7B9FBCD4-7A50-4C82-9CF0-6918AEDB8870}" srcOrd="0" destOrd="0" presId="urn:microsoft.com/office/officeart/2005/8/layout/hierarchy1"/>
    <dgm:cxn modelId="{D1F85454-7DC7-41F8-9102-C802BD209217}" type="presParOf" srcId="{7B9FBCD4-7A50-4C82-9CF0-6918AEDB8870}" destId="{C58F7A48-5397-48AA-AD0B-B5CEC8777E07}" srcOrd="0" destOrd="0" presId="urn:microsoft.com/office/officeart/2005/8/layout/hierarchy1"/>
    <dgm:cxn modelId="{8474BF32-55CC-483E-B2A1-6B9519CADD3E}" type="presParOf" srcId="{7B9FBCD4-7A50-4C82-9CF0-6918AEDB8870}" destId="{634CF86C-A2C7-46AC-8025-2883D88FB876}" srcOrd="1" destOrd="0" presId="urn:microsoft.com/office/officeart/2005/8/layout/hierarchy1"/>
    <dgm:cxn modelId="{4E14A527-D4A4-479E-A23A-056BA9942B3F}" type="presParOf" srcId="{42D414C4-56DB-42A3-A6CA-CC8650C787CB}" destId="{04DC6E9F-8957-404A-815C-C84598D44FF2}" srcOrd="1" destOrd="0" presId="urn:microsoft.com/office/officeart/2005/8/layout/hierarchy1"/>
    <dgm:cxn modelId="{2F989E43-35E8-4EB3-90DE-B619F0DB0D2C}" type="presParOf" srcId="{D439F06B-28F9-4121-8BFC-14C655670AA0}" destId="{2D2787F9-EB12-4E27-B50A-6C38A9ECA06A}" srcOrd="1" destOrd="0" presId="urn:microsoft.com/office/officeart/2005/8/layout/hierarchy1"/>
    <dgm:cxn modelId="{CE002DE8-1B31-4AA6-95C1-DB46ACC745E5}" type="presParOf" srcId="{2D2787F9-EB12-4E27-B50A-6C38A9ECA06A}" destId="{773F8BB0-A86D-4EB1-BE7C-31D4B5175DE5}" srcOrd="0" destOrd="0" presId="urn:microsoft.com/office/officeart/2005/8/layout/hierarchy1"/>
    <dgm:cxn modelId="{0E99E131-40B1-4A8D-800A-C0BA572AA6CA}" type="presParOf" srcId="{773F8BB0-A86D-4EB1-BE7C-31D4B5175DE5}" destId="{2522A9C0-06F5-426A-80EB-4330555E32D3}" srcOrd="0" destOrd="0" presId="urn:microsoft.com/office/officeart/2005/8/layout/hierarchy1"/>
    <dgm:cxn modelId="{16DF600E-7EC0-407C-B6AB-BC44D3E30035}" type="presParOf" srcId="{773F8BB0-A86D-4EB1-BE7C-31D4B5175DE5}" destId="{CB202FA5-97B7-4326-AE26-D3573DA2A25B}" srcOrd="1" destOrd="0" presId="urn:microsoft.com/office/officeart/2005/8/layout/hierarchy1"/>
    <dgm:cxn modelId="{B36733A6-315A-4639-AECD-87FAB4713ECC}" type="presParOf" srcId="{2D2787F9-EB12-4E27-B50A-6C38A9ECA06A}" destId="{4E32DC9D-A86B-48DC-9DB8-87B92E7C71B3}" srcOrd="1" destOrd="0" presId="urn:microsoft.com/office/officeart/2005/8/layout/hierarchy1"/>
    <dgm:cxn modelId="{340FF4F3-2507-4872-B237-AA3068648467}" type="presParOf" srcId="{D439F06B-28F9-4121-8BFC-14C655670AA0}" destId="{03946766-072B-4F81-A2F1-2A152FEBF13C}" srcOrd="2" destOrd="0" presId="urn:microsoft.com/office/officeart/2005/8/layout/hierarchy1"/>
    <dgm:cxn modelId="{82902CBE-AEE8-4FDE-92AB-08EC06C66C7A}" type="presParOf" srcId="{03946766-072B-4F81-A2F1-2A152FEBF13C}" destId="{5DFF465F-4DBC-452A-9E09-20C7E7D03514}" srcOrd="0" destOrd="0" presId="urn:microsoft.com/office/officeart/2005/8/layout/hierarchy1"/>
    <dgm:cxn modelId="{0FEDA4DB-2FF4-4EC2-80A4-1315F45CE722}" type="presParOf" srcId="{5DFF465F-4DBC-452A-9E09-20C7E7D03514}" destId="{2687E20D-4F13-44DF-9316-736D152F1231}" srcOrd="0" destOrd="0" presId="urn:microsoft.com/office/officeart/2005/8/layout/hierarchy1"/>
    <dgm:cxn modelId="{A0FF02D6-EE64-4C87-918E-338F173D68C3}" type="presParOf" srcId="{5DFF465F-4DBC-452A-9E09-20C7E7D03514}" destId="{B9303D4E-E524-4C81-AEBB-C96CC0CED2DA}" srcOrd="1" destOrd="0" presId="urn:microsoft.com/office/officeart/2005/8/layout/hierarchy1"/>
    <dgm:cxn modelId="{FC205433-E6E7-4B52-8DE2-6988F8A84538}" type="presParOf" srcId="{03946766-072B-4F81-A2F1-2A152FEBF13C}" destId="{A8A9B9DC-7A57-40C5-9706-619CE15BA5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1B5B44-31EF-45BD-9891-8724043E5D4E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5B07C1E-B461-4D92-9041-4BFAFFB6BF97}">
      <dgm:prSet/>
      <dgm:spPr/>
      <dgm:t>
        <a:bodyPr/>
        <a:lstStyle/>
        <a:p>
          <a:r>
            <a:rPr lang="fr-CA"/>
            <a:t>Rôle de traduction stratégique</a:t>
          </a:r>
          <a:endParaRPr lang="en-US"/>
        </a:p>
      </dgm:t>
    </dgm:pt>
    <dgm:pt modelId="{234F8750-0743-4E6A-935E-0FC4E8469AAD}" type="parTrans" cxnId="{0B11EB94-948A-450E-BB43-8C07BE5E8F6F}">
      <dgm:prSet/>
      <dgm:spPr/>
      <dgm:t>
        <a:bodyPr/>
        <a:lstStyle/>
        <a:p>
          <a:endParaRPr lang="en-US"/>
        </a:p>
      </dgm:t>
    </dgm:pt>
    <dgm:pt modelId="{2A10AC4E-BA7C-475A-AE1A-C0CDF32D95DC}" type="sibTrans" cxnId="{0B11EB94-948A-450E-BB43-8C07BE5E8F6F}">
      <dgm:prSet/>
      <dgm:spPr/>
      <dgm:t>
        <a:bodyPr/>
        <a:lstStyle/>
        <a:p>
          <a:endParaRPr lang="en-US"/>
        </a:p>
      </dgm:t>
    </dgm:pt>
    <dgm:pt modelId="{BD65FAEB-219B-41FA-A730-178297A566C1}">
      <dgm:prSet/>
      <dgm:spPr/>
      <dgm:t>
        <a:bodyPr/>
        <a:lstStyle/>
        <a:p>
          <a:r>
            <a:rPr lang="fr-CA"/>
            <a:t>Régulateur de cohérence</a:t>
          </a:r>
          <a:endParaRPr lang="en-US"/>
        </a:p>
      </dgm:t>
    </dgm:pt>
    <dgm:pt modelId="{6776EBA0-E122-4614-A5FF-EDE77FAFF7AA}" type="parTrans" cxnId="{F7F90245-9C44-4997-B528-4089D651E753}">
      <dgm:prSet/>
      <dgm:spPr/>
      <dgm:t>
        <a:bodyPr/>
        <a:lstStyle/>
        <a:p>
          <a:endParaRPr lang="en-US"/>
        </a:p>
      </dgm:t>
    </dgm:pt>
    <dgm:pt modelId="{D49E1E5C-DD39-478F-AA96-A594B04347DE}" type="sibTrans" cxnId="{F7F90245-9C44-4997-B528-4089D651E753}">
      <dgm:prSet/>
      <dgm:spPr/>
      <dgm:t>
        <a:bodyPr/>
        <a:lstStyle/>
        <a:p>
          <a:endParaRPr lang="en-US"/>
        </a:p>
      </dgm:t>
    </dgm:pt>
    <dgm:pt modelId="{3DF309F1-787D-454C-AF64-9F5A6E4713D2}">
      <dgm:prSet/>
      <dgm:spPr/>
      <dgm:t>
        <a:bodyPr/>
        <a:lstStyle/>
        <a:p>
          <a:r>
            <a:rPr lang="fr-CA"/>
            <a:t>Leadership d’interface</a:t>
          </a:r>
          <a:endParaRPr lang="en-US"/>
        </a:p>
      </dgm:t>
    </dgm:pt>
    <dgm:pt modelId="{40573BCD-A077-4AEA-AF50-B85A60D79B00}" type="parTrans" cxnId="{2357FA03-75C8-4518-9B26-093670E6F087}">
      <dgm:prSet/>
      <dgm:spPr/>
      <dgm:t>
        <a:bodyPr/>
        <a:lstStyle/>
        <a:p>
          <a:endParaRPr lang="en-US"/>
        </a:p>
      </dgm:t>
    </dgm:pt>
    <dgm:pt modelId="{F03ED9F3-4797-4BF2-A8BF-EFE642A1DB5E}" type="sibTrans" cxnId="{2357FA03-75C8-4518-9B26-093670E6F087}">
      <dgm:prSet/>
      <dgm:spPr/>
      <dgm:t>
        <a:bodyPr/>
        <a:lstStyle/>
        <a:p>
          <a:endParaRPr lang="en-US"/>
        </a:p>
      </dgm:t>
    </dgm:pt>
    <dgm:pt modelId="{0DD1A3F2-ED85-4C52-B855-BD98900F3984}">
      <dgm:prSet/>
      <dgm:spPr/>
      <dgm:t>
        <a:bodyPr/>
        <a:lstStyle/>
        <a:p>
          <a:r>
            <a:rPr lang="fr-CA"/>
            <a:t>Acteur clé de la performance</a:t>
          </a:r>
          <a:endParaRPr lang="en-US"/>
        </a:p>
      </dgm:t>
    </dgm:pt>
    <dgm:pt modelId="{FEC70587-F401-4B29-A140-7AD8D11DC76F}" type="parTrans" cxnId="{BA7CC490-C36C-4E3C-A824-EF314705FD6B}">
      <dgm:prSet/>
      <dgm:spPr/>
      <dgm:t>
        <a:bodyPr/>
        <a:lstStyle/>
        <a:p>
          <a:endParaRPr lang="en-US"/>
        </a:p>
      </dgm:t>
    </dgm:pt>
    <dgm:pt modelId="{8FF9A07E-499C-4FB4-B1F6-CCA2474013F3}" type="sibTrans" cxnId="{BA7CC490-C36C-4E3C-A824-EF314705FD6B}">
      <dgm:prSet/>
      <dgm:spPr/>
      <dgm:t>
        <a:bodyPr/>
        <a:lstStyle/>
        <a:p>
          <a:endParaRPr lang="en-US"/>
        </a:p>
      </dgm:t>
    </dgm:pt>
    <dgm:pt modelId="{9F4FB916-008D-48E5-A9D1-7E1FA53AFA9E}" type="pres">
      <dgm:prSet presAssocID="{7F1B5B44-31EF-45BD-9891-8724043E5D4E}" presName="matrix" presStyleCnt="0">
        <dgm:presLayoutVars>
          <dgm:chMax val="1"/>
          <dgm:dir/>
          <dgm:resizeHandles val="exact"/>
        </dgm:presLayoutVars>
      </dgm:prSet>
      <dgm:spPr/>
    </dgm:pt>
    <dgm:pt modelId="{C69645CB-DC3D-4B8C-9CE2-A075843CB1F5}" type="pres">
      <dgm:prSet presAssocID="{7F1B5B44-31EF-45BD-9891-8724043E5D4E}" presName="diamond" presStyleLbl="bgShp" presStyleIdx="0" presStyleCnt="1"/>
      <dgm:spPr/>
    </dgm:pt>
    <dgm:pt modelId="{A98D1D1E-6659-49C8-825F-12AA5D1957A1}" type="pres">
      <dgm:prSet presAssocID="{7F1B5B44-31EF-45BD-9891-8724043E5D4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09D4B8-1E2C-40E9-969A-167AEDE144ED}" type="pres">
      <dgm:prSet presAssocID="{7F1B5B44-31EF-45BD-9891-8724043E5D4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1BD234-2608-4454-98B2-EA8A29EF659B}" type="pres">
      <dgm:prSet presAssocID="{7F1B5B44-31EF-45BD-9891-8724043E5D4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192567E-DD1C-47F5-B44C-01514A0CB90A}" type="pres">
      <dgm:prSet presAssocID="{7F1B5B44-31EF-45BD-9891-8724043E5D4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357FA03-75C8-4518-9B26-093670E6F087}" srcId="{7F1B5B44-31EF-45BD-9891-8724043E5D4E}" destId="{3DF309F1-787D-454C-AF64-9F5A6E4713D2}" srcOrd="2" destOrd="0" parTransId="{40573BCD-A077-4AEA-AF50-B85A60D79B00}" sibTransId="{F03ED9F3-4797-4BF2-A8BF-EFE642A1DB5E}"/>
    <dgm:cxn modelId="{CCD6AF14-0F8B-47DB-8CDC-2BAA80FEC4AB}" type="presOf" srcId="{BD65FAEB-219B-41FA-A730-178297A566C1}" destId="{9909D4B8-1E2C-40E9-969A-167AEDE144ED}" srcOrd="0" destOrd="0" presId="urn:microsoft.com/office/officeart/2005/8/layout/matrix3"/>
    <dgm:cxn modelId="{B309201B-0E85-4BAC-B864-B73BA6362648}" type="presOf" srcId="{25B07C1E-B461-4D92-9041-4BFAFFB6BF97}" destId="{A98D1D1E-6659-49C8-825F-12AA5D1957A1}" srcOrd="0" destOrd="0" presId="urn:microsoft.com/office/officeart/2005/8/layout/matrix3"/>
    <dgm:cxn modelId="{F7F90245-9C44-4997-B528-4089D651E753}" srcId="{7F1B5B44-31EF-45BD-9891-8724043E5D4E}" destId="{BD65FAEB-219B-41FA-A730-178297A566C1}" srcOrd="1" destOrd="0" parTransId="{6776EBA0-E122-4614-A5FF-EDE77FAFF7AA}" sibTransId="{D49E1E5C-DD39-478F-AA96-A594B04347DE}"/>
    <dgm:cxn modelId="{1A6F9E46-5D0F-42E1-849E-9361925876F6}" type="presOf" srcId="{3DF309F1-787D-454C-AF64-9F5A6E4713D2}" destId="{8D1BD234-2608-4454-98B2-EA8A29EF659B}" srcOrd="0" destOrd="0" presId="urn:microsoft.com/office/officeart/2005/8/layout/matrix3"/>
    <dgm:cxn modelId="{68A29B7C-A490-47C8-A4E1-FDC5D5621C87}" type="presOf" srcId="{0DD1A3F2-ED85-4C52-B855-BD98900F3984}" destId="{6192567E-DD1C-47F5-B44C-01514A0CB90A}" srcOrd="0" destOrd="0" presId="urn:microsoft.com/office/officeart/2005/8/layout/matrix3"/>
    <dgm:cxn modelId="{BA7CC490-C36C-4E3C-A824-EF314705FD6B}" srcId="{7F1B5B44-31EF-45BD-9891-8724043E5D4E}" destId="{0DD1A3F2-ED85-4C52-B855-BD98900F3984}" srcOrd="3" destOrd="0" parTransId="{FEC70587-F401-4B29-A140-7AD8D11DC76F}" sibTransId="{8FF9A07E-499C-4FB4-B1F6-CCA2474013F3}"/>
    <dgm:cxn modelId="{0B11EB94-948A-450E-BB43-8C07BE5E8F6F}" srcId="{7F1B5B44-31EF-45BD-9891-8724043E5D4E}" destId="{25B07C1E-B461-4D92-9041-4BFAFFB6BF97}" srcOrd="0" destOrd="0" parTransId="{234F8750-0743-4E6A-935E-0FC4E8469AAD}" sibTransId="{2A10AC4E-BA7C-475A-AE1A-C0CDF32D95DC}"/>
    <dgm:cxn modelId="{2FC81BCD-5EDC-4958-9277-E069FCE3A1BC}" type="presOf" srcId="{7F1B5B44-31EF-45BD-9891-8724043E5D4E}" destId="{9F4FB916-008D-48E5-A9D1-7E1FA53AFA9E}" srcOrd="0" destOrd="0" presId="urn:microsoft.com/office/officeart/2005/8/layout/matrix3"/>
    <dgm:cxn modelId="{9529BCFE-6D6C-48C0-8798-55C4DC079EAD}" type="presParOf" srcId="{9F4FB916-008D-48E5-A9D1-7E1FA53AFA9E}" destId="{C69645CB-DC3D-4B8C-9CE2-A075843CB1F5}" srcOrd="0" destOrd="0" presId="urn:microsoft.com/office/officeart/2005/8/layout/matrix3"/>
    <dgm:cxn modelId="{0D1ABF9F-2FA1-4612-874B-EFD4696F51F7}" type="presParOf" srcId="{9F4FB916-008D-48E5-A9D1-7E1FA53AFA9E}" destId="{A98D1D1E-6659-49C8-825F-12AA5D1957A1}" srcOrd="1" destOrd="0" presId="urn:microsoft.com/office/officeart/2005/8/layout/matrix3"/>
    <dgm:cxn modelId="{0CE7D7E0-9185-40AE-917A-1D53BF00FF0E}" type="presParOf" srcId="{9F4FB916-008D-48E5-A9D1-7E1FA53AFA9E}" destId="{9909D4B8-1E2C-40E9-969A-167AEDE144ED}" srcOrd="2" destOrd="0" presId="urn:microsoft.com/office/officeart/2005/8/layout/matrix3"/>
    <dgm:cxn modelId="{4EFEFAB6-D891-43A7-BEE4-5B5A65DA144B}" type="presParOf" srcId="{9F4FB916-008D-48E5-A9D1-7E1FA53AFA9E}" destId="{8D1BD234-2608-4454-98B2-EA8A29EF659B}" srcOrd="3" destOrd="0" presId="urn:microsoft.com/office/officeart/2005/8/layout/matrix3"/>
    <dgm:cxn modelId="{D394B353-7AC8-4955-AC18-72B8C2F978B9}" type="presParOf" srcId="{9F4FB916-008D-48E5-A9D1-7E1FA53AFA9E}" destId="{6192567E-DD1C-47F5-B44C-01514A0CB9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27F4B5-64D1-4C99-B351-14DB43598B5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0A94B1-D82F-42FD-931C-983167780F6D}">
      <dgm:prSet/>
      <dgm:spPr/>
      <dgm:t>
        <a:bodyPr/>
        <a:lstStyle/>
        <a:p>
          <a:r>
            <a:rPr lang="fr-CA" dirty="0"/>
            <a:t>Traduction entre les niveaux</a:t>
          </a:r>
        </a:p>
      </dgm:t>
    </dgm:pt>
    <dgm:pt modelId="{2A81F780-8C1D-405F-BF57-5E17DFAD28FB}" type="parTrans" cxnId="{7EB92B7D-237F-4A70-B706-00266A17FE98}">
      <dgm:prSet/>
      <dgm:spPr/>
      <dgm:t>
        <a:bodyPr/>
        <a:lstStyle/>
        <a:p>
          <a:endParaRPr lang="en-US"/>
        </a:p>
      </dgm:t>
    </dgm:pt>
    <dgm:pt modelId="{4EE26A27-5187-46DB-8504-00CCF10A7856}" type="sibTrans" cxnId="{7EB92B7D-237F-4A70-B706-00266A17FE98}">
      <dgm:prSet/>
      <dgm:spPr/>
      <dgm:t>
        <a:bodyPr/>
        <a:lstStyle/>
        <a:p>
          <a:endParaRPr lang="en-US"/>
        </a:p>
      </dgm:t>
    </dgm:pt>
    <dgm:pt modelId="{FFF398A8-B3C6-4F82-80B1-8DF2AB949692}">
      <dgm:prSet/>
      <dgm:spPr/>
      <dgm:t>
        <a:bodyPr/>
        <a:lstStyle/>
        <a:p>
          <a:r>
            <a:rPr lang="fr-CA"/>
            <a:t>Filtration de l’information</a:t>
          </a:r>
          <a:endParaRPr lang="en-US"/>
        </a:p>
      </dgm:t>
    </dgm:pt>
    <dgm:pt modelId="{7E2FDE07-B082-4937-82C7-66F3284EC331}" type="parTrans" cxnId="{ED26C725-ED07-4364-A562-AE3FD4BA711D}">
      <dgm:prSet/>
      <dgm:spPr/>
      <dgm:t>
        <a:bodyPr/>
        <a:lstStyle/>
        <a:p>
          <a:endParaRPr lang="en-US"/>
        </a:p>
      </dgm:t>
    </dgm:pt>
    <dgm:pt modelId="{623CA222-1F15-493D-8963-C62B9EE46A32}" type="sibTrans" cxnId="{ED26C725-ED07-4364-A562-AE3FD4BA711D}">
      <dgm:prSet/>
      <dgm:spPr/>
      <dgm:t>
        <a:bodyPr/>
        <a:lstStyle/>
        <a:p>
          <a:endParaRPr lang="en-US"/>
        </a:p>
      </dgm:t>
    </dgm:pt>
    <dgm:pt modelId="{B31D677B-3CE4-48BC-8C13-76D2BCA93955}">
      <dgm:prSet/>
      <dgm:spPr/>
      <dgm:t>
        <a:bodyPr/>
        <a:lstStyle/>
        <a:p>
          <a:r>
            <a:rPr lang="fr-CA"/>
            <a:t>Coordination horizontale</a:t>
          </a:r>
          <a:endParaRPr lang="en-US"/>
        </a:p>
      </dgm:t>
    </dgm:pt>
    <dgm:pt modelId="{870A0B50-C385-47A8-9FD9-575F8A8D89D4}" type="parTrans" cxnId="{C0527A89-4A9D-4E59-8114-F8A362609888}">
      <dgm:prSet/>
      <dgm:spPr/>
      <dgm:t>
        <a:bodyPr/>
        <a:lstStyle/>
        <a:p>
          <a:endParaRPr lang="en-US"/>
        </a:p>
      </dgm:t>
    </dgm:pt>
    <dgm:pt modelId="{7609AB9A-8146-4621-ABE9-312499F73C64}" type="sibTrans" cxnId="{C0527A89-4A9D-4E59-8114-F8A362609888}">
      <dgm:prSet/>
      <dgm:spPr/>
      <dgm:t>
        <a:bodyPr/>
        <a:lstStyle/>
        <a:p>
          <a:endParaRPr lang="en-US"/>
        </a:p>
      </dgm:t>
    </dgm:pt>
    <dgm:pt modelId="{F84FC503-1D23-4C18-87A9-4AE8EE2D3CE1}">
      <dgm:prSet/>
      <dgm:spPr/>
      <dgm:t>
        <a:bodyPr/>
        <a:lstStyle/>
        <a:p>
          <a:r>
            <a:rPr lang="en-US" dirty="0"/>
            <a:t>Construction du </a:t>
          </a:r>
          <a:r>
            <a:rPr lang="en-US" dirty="0" err="1"/>
            <a:t>sens</a:t>
          </a:r>
          <a:endParaRPr lang="en-US" dirty="0"/>
        </a:p>
      </dgm:t>
    </dgm:pt>
    <dgm:pt modelId="{F9530877-C7C5-41E2-8396-3BA25152040B}" type="parTrans" cxnId="{B9BE66B9-D123-44B5-946E-681A136C40F4}">
      <dgm:prSet/>
      <dgm:spPr/>
      <dgm:t>
        <a:bodyPr/>
        <a:lstStyle/>
        <a:p>
          <a:endParaRPr lang="en-US"/>
        </a:p>
      </dgm:t>
    </dgm:pt>
    <dgm:pt modelId="{36B781E5-A453-4B37-9B02-D9A4B1EE40CA}" type="sibTrans" cxnId="{B9BE66B9-D123-44B5-946E-681A136C40F4}">
      <dgm:prSet/>
      <dgm:spPr/>
      <dgm:t>
        <a:bodyPr/>
        <a:lstStyle/>
        <a:p>
          <a:endParaRPr lang="en-US"/>
        </a:p>
      </dgm:t>
    </dgm:pt>
    <dgm:pt modelId="{5013C8A2-DB54-4CA6-AE4A-4FE5905BBBCB}" type="pres">
      <dgm:prSet presAssocID="{6F27F4B5-64D1-4C99-B351-14DB43598B50}" presName="linear" presStyleCnt="0">
        <dgm:presLayoutVars>
          <dgm:animLvl val="lvl"/>
          <dgm:resizeHandles val="exact"/>
        </dgm:presLayoutVars>
      </dgm:prSet>
      <dgm:spPr/>
    </dgm:pt>
    <dgm:pt modelId="{152F7466-B8CF-409A-B51E-235C237842BA}" type="pres">
      <dgm:prSet presAssocID="{220A94B1-D82F-42FD-931C-983167780F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C8E8A1-5A16-4249-B798-5A01D98DE7F4}" type="pres">
      <dgm:prSet presAssocID="{4EE26A27-5187-46DB-8504-00CCF10A7856}" presName="spacer" presStyleCnt="0"/>
      <dgm:spPr/>
    </dgm:pt>
    <dgm:pt modelId="{0FA93777-FA78-45C5-A19F-742AEBBC7725}" type="pres">
      <dgm:prSet presAssocID="{FFF398A8-B3C6-4F82-80B1-8DF2AB9496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EC1BF1-8056-4D43-8598-CE84D784E035}" type="pres">
      <dgm:prSet presAssocID="{623CA222-1F15-493D-8963-C62B9EE46A32}" presName="spacer" presStyleCnt="0"/>
      <dgm:spPr/>
    </dgm:pt>
    <dgm:pt modelId="{2A109D7D-312D-4AFA-AC3C-7EEC93ABF228}" type="pres">
      <dgm:prSet presAssocID="{B31D677B-3CE4-48BC-8C13-76D2BCA9395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6A8493-7857-4F87-BB65-1741CC0C1F23}" type="pres">
      <dgm:prSet presAssocID="{7609AB9A-8146-4621-ABE9-312499F73C64}" presName="spacer" presStyleCnt="0"/>
      <dgm:spPr/>
    </dgm:pt>
    <dgm:pt modelId="{A469C709-0DF1-43E5-8B40-39AF4B006E12}" type="pres">
      <dgm:prSet presAssocID="{F84FC503-1D23-4C18-87A9-4AE8EE2D3CE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D26C725-ED07-4364-A562-AE3FD4BA711D}" srcId="{6F27F4B5-64D1-4C99-B351-14DB43598B50}" destId="{FFF398A8-B3C6-4F82-80B1-8DF2AB949692}" srcOrd="1" destOrd="0" parTransId="{7E2FDE07-B082-4937-82C7-66F3284EC331}" sibTransId="{623CA222-1F15-493D-8963-C62B9EE46A32}"/>
    <dgm:cxn modelId="{C550FD61-3EF6-4FFB-A4A6-8405A6093B29}" type="presOf" srcId="{6F27F4B5-64D1-4C99-B351-14DB43598B50}" destId="{5013C8A2-DB54-4CA6-AE4A-4FE5905BBBCB}" srcOrd="0" destOrd="0" presId="urn:microsoft.com/office/officeart/2005/8/layout/vList2"/>
    <dgm:cxn modelId="{7EB92B7D-237F-4A70-B706-00266A17FE98}" srcId="{6F27F4B5-64D1-4C99-B351-14DB43598B50}" destId="{220A94B1-D82F-42FD-931C-983167780F6D}" srcOrd="0" destOrd="0" parTransId="{2A81F780-8C1D-405F-BF57-5E17DFAD28FB}" sibTransId="{4EE26A27-5187-46DB-8504-00CCF10A7856}"/>
    <dgm:cxn modelId="{C0527A89-4A9D-4E59-8114-F8A362609888}" srcId="{6F27F4B5-64D1-4C99-B351-14DB43598B50}" destId="{B31D677B-3CE4-48BC-8C13-76D2BCA93955}" srcOrd="2" destOrd="0" parTransId="{870A0B50-C385-47A8-9FD9-575F8A8D89D4}" sibTransId="{7609AB9A-8146-4621-ABE9-312499F73C64}"/>
    <dgm:cxn modelId="{CCEAC5AA-B0FD-47B2-A7F8-8642B63B8134}" type="presOf" srcId="{F84FC503-1D23-4C18-87A9-4AE8EE2D3CE1}" destId="{A469C709-0DF1-43E5-8B40-39AF4B006E12}" srcOrd="0" destOrd="0" presId="urn:microsoft.com/office/officeart/2005/8/layout/vList2"/>
    <dgm:cxn modelId="{B9BE66B9-D123-44B5-946E-681A136C40F4}" srcId="{6F27F4B5-64D1-4C99-B351-14DB43598B50}" destId="{F84FC503-1D23-4C18-87A9-4AE8EE2D3CE1}" srcOrd="3" destOrd="0" parTransId="{F9530877-C7C5-41E2-8396-3BA25152040B}" sibTransId="{36B781E5-A453-4B37-9B02-D9A4B1EE40CA}"/>
    <dgm:cxn modelId="{AA40E8EE-FFE7-4CC9-84B0-9443D116E763}" type="presOf" srcId="{220A94B1-D82F-42FD-931C-983167780F6D}" destId="{152F7466-B8CF-409A-B51E-235C237842BA}" srcOrd="0" destOrd="0" presId="urn:microsoft.com/office/officeart/2005/8/layout/vList2"/>
    <dgm:cxn modelId="{A60191F5-AD0E-4639-AA5C-A65D11CED7AA}" type="presOf" srcId="{B31D677B-3CE4-48BC-8C13-76D2BCA93955}" destId="{2A109D7D-312D-4AFA-AC3C-7EEC93ABF228}" srcOrd="0" destOrd="0" presId="urn:microsoft.com/office/officeart/2005/8/layout/vList2"/>
    <dgm:cxn modelId="{78811AFC-4D9D-464A-8940-0707ADB3DC3B}" type="presOf" srcId="{FFF398A8-B3C6-4F82-80B1-8DF2AB949692}" destId="{0FA93777-FA78-45C5-A19F-742AEBBC7725}" srcOrd="0" destOrd="0" presId="urn:microsoft.com/office/officeart/2005/8/layout/vList2"/>
    <dgm:cxn modelId="{3A6C624F-809B-49B8-B312-47789E2E78A5}" type="presParOf" srcId="{5013C8A2-DB54-4CA6-AE4A-4FE5905BBBCB}" destId="{152F7466-B8CF-409A-B51E-235C237842BA}" srcOrd="0" destOrd="0" presId="urn:microsoft.com/office/officeart/2005/8/layout/vList2"/>
    <dgm:cxn modelId="{8064B3B4-0E7B-4CD9-ADAD-9CD55AA19269}" type="presParOf" srcId="{5013C8A2-DB54-4CA6-AE4A-4FE5905BBBCB}" destId="{23C8E8A1-5A16-4249-B798-5A01D98DE7F4}" srcOrd="1" destOrd="0" presId="urn:microsoft.com/office/officeart/2005/8/layout/vList2"/>
    <dgm:cxn modelId="{34CC7FB1-3854-4047-8814-9FE0A023DA2E}" type="presParOf" srcId="{5013C8A2-DB54-4CA6-AE4A-4FE5905BBBCB}" destId="{0FA93777-FA78-45C5-A19F-742AEBBC7725}" srcOrd="2" destOrd="0" presId="urn:microsoft.com/office/officeart/2005/8/layout/vList2"/>
    <dgm:cxn modelId="{3050BCFB-549B-436E-B6F0-35C78EAB5102}" type="presParOf" srcId="{5013C8A2-DB54-4CA6-AE4A-4FE5905BBBCB}" destId="{2AEC1BF1-8056-4D43-8598-CE84D784E035}" srcOrd="3" destOrd="0" presId="urn:microsoft.com/office/officeart/2005/8/layout/vList2"/>
    <dgm:cxn modelId="{A65032AD-0BD2-4BC1-8E39-D654CFC251B3}" type="presParOf" srcId="{5013C8A2-DB54-4CA6-AE4A-4FE5905BBBCB}" destId="{2A109D7D-312D-4AFA-AC3C-7EEC93ABF228}" srcOrd="4" destOrd="0" presId="urn:microsoft.com/office/officeart/2005/8/layout/vList2"/>
    <dgm:cxn modelId="{34362AC7-A04C-46C3-9319-571233D6EC35}" type="presParOf" srcId="{5013C8A2-DB54-4CA6-AE4A-4FE5905BBBCB}" destId="{6D6A8493-7857-4F87-BB65-1741CC0C1F23}" srcOrd="5" destOrd="0" presId="urn:microsoft.com/office/officeart/2005/8/layout/vList2"/>
    <dgm:cxn modelId="{F2C3F3A9-088B-456E-B195-348F65704F8D}" type="presParOf" srcId="{5013C8A2-DB54-4CA6-AE4A-4FE5905BBBCB}" destId="{A469C709-0DF1-43E5-8B40-39AF4B006E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FEC3CB-478C-45D7-A6DC-066D160B141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C21EA71-7F2E-45E3-AD80-7A93D44C67D3}">
      <dgm:prSet/>
      <dgm:spPr/>
      <dgm:t>
        <a:bodyPr/>
        <a:lstStyle/>
        <a:p>
          <a:pPr>
            <a:defRPr cap="all"/>
          </a:pPr>
          <a:r>
            <a:rPr lang="fr-CA"/>
            <a:t>Loyauté envers le sommet stratégique versus crédibilité auprès des gestionnaires de premier niveau</a:t>
          </a:r>
          <a:endParaRPr lang="en-US"/>
        </a:p>
      </dgm:t>
    </dgm:pt>
    <dgm:pt modelId="{3E24D6C2-389E-4018-90FD-6C6F31F054EF}" type="parTrans" cxnId="{C01BF66E-17DE-4112-9250-93D41A647FAA}">
      <dgm:prSet/>
      <dgm:spPr/>
      <dgm:t>
        <a:bodyPr/>
        <a:lstStyle/>
        <a:p>
          <a:endParaRPr lang="en-US"/>
        </a:p>
      </dgm:t>
    </dgm:pt>
    <dgm:pt modelId="{24B9502A-FDC3-4FCF-9729-A5CEF2A399AF}" type="sibTrans" cxnId="{C01BF66E-17DE-4112-9250-93D41A647FAA}">
      <dgm:prSet/>
      <dgm:spPr/>
      <dgm:t>
        <a:bodyPr/>
        <a:lstStyle/>
        <a:p>
          <a:endParaRPr lang="en-US"/>
        </a:p>
      </dgm:t>
    </dgm:pt>
    <dgm:pt modelId="{5F9670C9-2C27-4CFF-BD84-F9A9C76287E4}">
      <dgm:prSet/>
      <dgm:spPr/>
      <dgm:t>
        <a:bodyPr/>
        <a:lstStyle/>
        <a:p>
          <a:pPr>
            <a:defRPr cap="all"/>
          </a:pPr>
          <a:r>
            <a:rPr lang="fr-CA"/>
            <a:t>Conformité aux normes versus l’adaptation aux contextes locaux </a:t>
          </a:r>
          <a:endParaRPr lang="en-US"/>
        </a:p>
      </dgm:t>
    </dgm:pt>
    <dgm:pt modelId="{A50AD8E8-AF3A-491B-88F0-75CEB4F0D351}" type="parTrans" cxnId="{4BE69BE5-622E-48C6-AF69-33C223341F80}">
      <dgm:prSet/>
      <dgm:spPr/>
      <dgm:t>
        <a:bodyPr/>
        <a:lstStyle/>
        <a:p>
          <a:endParaRPr lang="en-US"/>
        </a:p>
      </dgm:t>
    </dgm:pt>
    <dgm:pt modelId="{6C90F0C8-CF8D-4582-8B4A-AA5845D1E2F2}" type="sibTrans" cxnId="{4BE69BE5-622E-48C6-AF69-33C223341F80}">
      <dgm:prSet/>
      <dgm:spPr/>
      <dgm:t>
        <a:bodyPr/>
        <a:lstStyle/>
        <a:p>
          <a:endParaRPr lang="en-US"/>
        </a:p>
      </dgm:t>
    </dgm:pt>
    <dgm:pt modelId="{FD0DD1B7-B369-4C9F-BAA7-568F95E3A56A}">
      <dgm:prSet/>
      <dgm:spPr/>
      <dgm:t>
        <a:bodyPr/>
        <a:lstStyle/>
        <a:p>
          <a:pPr>
            <a:defRPr cap="all"/>
          </a:pPr>
          <a:r>
            <a:rPr lang="fr-CA"/>
            <a:t>Pilotage par la performance versus maintien du sens du service public</a:t>
          </a:r>
          <a:endParaRPr lang="en-US"/>
        </a:p>
      </dgm:t>
    </dgm:pt>
    <dgm:pt modelId="{DECCC89F-4AE8-4DFD-A4D6-79FB5007898B}" type="parTrans" cxnId="{4E708DE8-EE63-4B51-8C3A-7D1D38F420B5}">
      <dgm:prSet/>
      <dgm:spPr/>
      <dgm:t>
        <a:bodyPr/>
        <a:lstStyle/>
        <a:p>
          <a:endParaRPr lang="en-US"/>
        </a:p>
      </dgm:t>
    </dgm:pt>
    <dgm:pt modelId="{4ED2EC84-35D6-41C3-A847-C570C8B013A0}" type="sibTrans" cxnId="{4E708DE8-EE63-4B51-8C3A-7D1D38F420B5}">
      <dgm:prSet/>
      <dgm:spPr/>
      <dgm:t>
        <a:bodyPr/>
        <a:lstStyle/>
        <a:p>
          <a:endParaRPr lang="en-US"/>
        </a:p>
      </dgm:t>
    </dgm:pt>
    <dgm:pt modelId="{0D4DEA26-33E2-4686-B10C-20AD41AD0639}" type="pres">
      <dgm:prSet presAssocID="{E5FEC3CB-478C-45D7-A6DC-066D160B1416}" presName="root" presStyleCnt="0">
        <dgm:presLayoutVars>
          <dgm:dir/>
          <dgm:resizeHandles val="exact"/>
        </dgm:presLayoutVars>
      </dgm:prSet>
      <dgm:spPr/>
    </dgm:pt>
    <dgm:pt modelId="{4EECAD61-D061-479E-B949-199FE9ACD5F5}" type="pres">
      <dgm:prSet presAssocID="{AC21EA71-7F2E-45E3-AD80-7A93D44C67D3}" presName="compNode" presStyleCnt="0"/>
      <dgm:spPr/>
    </dgm:pt>
    <dgm:pt modelId="{C2B5CAE7-7A5C-4F04-BBF9-86058724F97F}" type="pres">
      <dgm:prSet presAssocID="{AC21EA71-7F2E-45E3-AD80-7A93D44C67D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B1FF7A8-6316-4829-8C32-73FAE28E8CF7}" type="pres">
      <dgm:prSet presAssocID="{AC21EA71-7F2E-45E3-AD80-7A93D44C67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57ED96AC-D2A7-46AD-B240-E5ABE03FB56F}" type="pres">
      <dgm:prSet presAssocID="{AC21EA71-7F2E-45E3-AD80-7A93D44C67D3}" presName="spaceRect" presStyleCnt="0"/>
      <dgm:spPr/>
    </dgm:pt>
    <dgm:pt modelId="{ED69CF26-516C-4C5F-BFD1-276747660E92}" type="pres">
      <dgm:prSet presAssocID="{AC21EA71-7F2E-45E3-AD80-7A93D44C67D3}" presName="textRect" presStyleLbl="revTx" presStyleIdx="0" presStyleCnt="3">
        <dgm:presLayoutVars>
          <dgm:chMax val="1"/>
          <dgm:chPref val="1"/>
        </dgm:presLayoutVars>
      </dgm:prSet>
      <dgm:spPr/>
    </dgm:pt>
    <dgm:pt modelId="{28D9F7F4-D156-4FE6-99DA-55EE64DC6E94}" type="pres">
      <dgm:prSet presAssocID="{24B9502A-FDC3-4FCF-9729-A5CEF2A399AF}" presName="sibTrans" presStyleCnt="0"/>
      <dgm:spPr/>
    </dgm:pt>
    <dgm:pt modelId="{B1D90DD7-1EE9-47D6-A4B4-FDF0084EA285}" type="pres">
      <dgm:prSet presAssocID="{5F9670C9-2C27-4CFF-BD84-F9A9C76287E4}" presName="compNode" presStyleCnt="0"/>
      <dgm:spPr/>
    </dgm:pt>
    <dgm:pt modelId="{1DDEC739-56B8-4D1D-9548-EA0268285424}" type="pres">
      <dgm:prSet presAssocID="{5F9670C9-2C27-4CFF-BD84-F9A9C76287E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D662A15-4C6A-4A1A-ABC5-8BDCD0AB0AF3}" type="pres">
      <dgm:prSet presAssocID="{5F9670C9-2C27-4CFF-BD84-F9A9C76287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15FFE46-CB8C-4410-B535-6741019C5778}" type="pres">
      <dgm:prSet presAssocID="{5F9670C9-2C27-4CFF-BD84-F9A9C76287E4}" presName="spaceRect" presStyleCnt="0"/>
      <dgm:spPr/>
    </dgm:pt>
    <dgm:pt modelId="{8F1403FD-2701-4EF7-8767-7FAF2ED21948}" type="pres">
      <dgm:prSet presAssocID="{5F9670C9-2C27-4CFF-BD84-F9A9C76287E4}" presName="textRect" presStyleLbl="revTx" presStyleIdx="1" presStyleCnt="3">
        <dgm:presLayoutVars>
          <dgm:chMax val="1"/>
          <dgm:chPref val="1"/>
        </dgm:presLayoutVars>
      </dgm:prSet>
      <dgm:spPr/>
    </dgm:pt>
    <dgm:pt modelId="{3BA37050-6D08-4E6B-AD34-308476060FBB}" type="pres">
      <dgm:prSet presAssocID="{6C90F0C8-CF8D-4582-8B4A-AA5845D1E2F2}" presName="sibTrans" presStyleCnt="0"/>
      <dgm:spPr/>
    </dgm:pt>
    <dgm:pt modelId="{1477D6B2-C516-4D8E-84A4-5CCD5C21ADEE}" type="pres">
      <dgm:prSet presAssocID="{FD0DD1B7-B369-4C9F-BAA7-568F95E3A56A}" presName="compNode" presStyleCnt="0"/>
      <dgm:spPr/>
    </dgm:pt>
    <dgm:pt modelId="{8594018E-CA3B-41BF-BC70-23D1A70FD658}" type="pres">
      <dgm:prSet presAssocID="{FD0DD1B7-B369-4C9F-BAA7-568F95E3A56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897E515-1803-4480-AB70-47C74D0269BC}" type="pres">
      <dgm:prSet presAssocID="{FD0DD1B7-B369-4C9F-BAA7-568F95E3A5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0587A8C-EB85-4FFC-9340-4DF9C9B2B73F}" type="pres">
      <dgm:prSet presAssocID="{FD0DD1B7-B369-4C9F-BAA7-568F95E3A56A}" presName="spaceRect" presStyleCnt="0"/>
      <dgm:spPr/>
    </dgm:pt>
    <dgm:pt modelId="{B220B1F3-EC5D-4187-B2FF-796BF6B1318B}" type="pres">
      <dgm:prSet presAssocID="{FD0DD1B7-B369-4C9F-BAA7-568F95E3A56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FADE33F-B0D5-4A77-9844-CE38255927F5}" type="presOf" srcId="{E5FEC3CB-478C-45D7-A6DC-066D160B1416}" destId="{0D4DEA26-33E2-4686-B10C-20AD41AD0639}" srcOrd="0" destOrd="0" presId="urn:microsoft.com/office/officeart/2018/5/layout/IconLeafLabelList"/>
    <dgm:cxn modelId="{FC9CAF44-3D4D-433D-8AFE-E4BDD968BA9F}" type="presOf" srcId="{AC21EA71-7F2E-45E3-AD80-7A93D44C67D3}" destId="{ED69CF26-516C-4C5F-BFD1-276747660E92}" srcOrd="0" destOrd="0" presId="urn:microsoft.com/office/officeart/2018/5/layout/IconLeafLabelList"/>
    <dgm:cxn modelId="{E8434969-6FAD-4201-85D6-B521A872BB82}" type="presOf" srcId="{5F9670C9-2C27-4CFF-BD84-F9A9C76287E4}" destId="{8F1403FD-2701-4EF7-8767-7FAF2ED21948}" srcOrd="0" destOrd="0" presId="urn:microsoft.com/office/officeart/2018/5/layout/IconLeafLabelList"/>
    <dgm:cxn modelId="{C01BF66E-17DE-4112-9250-93D41A647FAA}" srcId="{E5FEC3CB-478C-45D7-A6DC-066D160B1416}" destId="{AC21EA71-7F2E-45E3-AD80-7A93D44C67D3}" srcOrd="0" destOrd="0" parTransId="{3E24D6C2-389E-4018-90FD-6C6F31F054EF}" sibTransId="{24B9502A-FDC3-4FCF-9729-A5CEF2A399AF}"/>
    <dgm:cxn modelId="{363CD179-67B1-4535-A376-A2977AEF94D3}" type="presOf" srcId="{FD0DD1B7-B369-4C9F-BAA7-568F95E3A56A}" destId="{B220B1F3-EC5D-4187-B2FF-796BF6B1318B}" srcOrd="0" destOrd="0" presId="urn:microsoft.com/office/officeart/2018/5/layout/IconLeafLabelList"/>
    <dgm:cxn modelId="{4BE69BE5-622E-48C6-AF69-33C223341F80}" srcId="{E5FEC3CB-478C-45D7-A6DC-066D160B1416}" destId="{5F9670C9-2C27-4CFF-BD84-F9A9C76287E4}" srcOrd="1" destOrd="0" parTransId="{A50AD8E8-AF3A-491B-88F0-75CEB4F0D351}" sibTransId="{6C90F0C8-CF8D-4582-8B4A-AA5845D1E2F2}"/>
    <dgm:cxn modelId="{4E708DE8-EE63-4B51-8C3A-7D1D38F420B5}" srcId="{E5FEC3CB-478C-45D7-A6DC-066D160B1416}" destId="{FD0DD1B7-B369-4C9F-BAA7-568F95E3A56A}" srcOrd="2" destOrd="0" parTransId="{DECCC89F-4AE8-4DFD-A4D6-79FB5007898B}" sibTransId="{4ED2EC84-35D6-41C3-A847-C570C8B013A0}"/>
    <dgm:cxn modelId="{C31D3B82-E2C1-409B-AC05-C535DC4CDAAB}" type="presParOf" srcId="{0D4DEA26-33E2-4686-B10C-20AD41AD0639}" destId="{4EECAD61-D061-479E-B949-199FE9ACD5F5}" srcOrd="0" destOrd="0" presId="urn:microsoft.com/office/officeart/2018/5/layout/IconLeafLabelList"/>
    <dgm:cxn modelId="{47D6263A-F9C9-4919-9B3E-67015B87644E}" type="presParOf" srcId="{4EECAD61-D061-479E-B949-199FE9ACD5F5}" destId="{C2B5CAE7-7A5C-4F04-BBF9-86058724F97F}" srcOrd="0" destOrd="0" presId="urn:microsoft.com/office/officeart/2018/5/layout/IconLeafLabelList"/>
    <dgm:cxn modelId="{60E69C5B-E715-4FFE-B643-17BC063EF42E}" type="presParOf" srcId="{4EECAD61-D061-479E-B949-199FE9ACD5F5}" destId="{8B1FF7A8-6316-4829-8C32-73FAE28E8CF7}" srcOrd="1" destOrd="0" presId="urn:microsoft.com/office/officeart/2018/5/layout/IconLeafLabelList"/>
    <dgm:cxn modelId="{0E3CB6F1-1B7C-41A4-9BFD-A1512589D767}" type="presParOf" srcId="{4EECAD61-D061-479E-B949-199FE9ACD5F5}" destId="{57ED96AC-D2A7-46AD-B240-E5ABE03FB56F}" srcOrd="2" destOrd="0" presId="urn:microsoft.com/office/officeart/2018/5/layout/IconLeafLabelList"/>
    <dgm:cxn modelId="{AF8BA28A-D2C4-440B-8979-EEF9CDD08AEE}" type="presParOf" srcId="{4EECAD61-D061-479E-B949-199FE9ACD5F5}" destId="{ED69CF26-516C-4C5F-BFD1-276747660E92}" srcOrd="3" destOrd="0" presId="urn:microsoft.com/office/officeart/2018/5/layout/IconLeafLabelList"/>
    <dgm:cxn modelId="{F82F2F3C-DCA9-4ABA-BDEA-67BFDF54B433}" type="presParOf" srcId="{0D4DEA26-33E2-4686-B10C-20AD41AD0639}" destId="{28D9F7F4-D156-4FE6-99DA-55EE64DC6E94}" srcOrd="1" destOrd="0" presId="urn:microsoft.com/office/officeart/2018/5/layout/IconLeafLabelList"/>
    <dgm:cxn modelId="{F739EDD1-A1B5-4A77-BDEC-F5683773220F}" type="presParOf" srcId="{0D4DEA26-33E2-4686-B10C-20AD41AD0639}" destId="{B1D90DD7-1EE9-47D6-A4B4-FDF0084EA285}" srcOrd="2" destOrd="0" presId="urn:microsoft.com/office/officeart/2018/5/layout/IconLeafLabelList"/>
    <dgm:cxn modelId="{32C06F74-E511-44B2-8E35-5716870F0CEB}" type="presParOf" srcId="{B1D90DD7-1EE9-47D6-A4B4-FDF0084EA285}" destId="{1DDEC739-56B8-4D1D-9548-EA0268285424}" srcOrd="0" destOrd="0" presId="urn:microsoft.com/office/officeart/2018/5/layout/IconLeafLabelList"/>
    <dgm:cxn modelId="{FCE9C2F5-E1FC-45FA-A6C1-C4E4DE584CDB}" type="presParOf" srcId="{B1D90DD7-1EE9-47D6-A4B4-FDF0084EA285}" destId="{BD662A15-4C6A-4A1A-ABC5-8BDCD0AB0AF3}" srcOrd="1" destOrd="0" presId="urn:microsoft.com/office/officeart/2018/5/layout/IconLeafLabelList"/>
    <dgm:cxn modelId="{8E66BAC8-4FCA-4FBF-96A7-7ED90C5F4808}" type="presParOf" srcId="{B1D90DD7-1EE9-47D6-A4B4-FDF0084EA285}" destId="{615FFE46-CB8C-4410-B535-6741019C5778}" srcOrd="2" destOrd="0" presId="urn:microsoft.com/office/officeart/2018/5/layout/IconLeafLabelList"/>
    <dgm:cxn modelId="{02AC73C9-28E6-4E10-9F8F-C80F2D5FAD20}" type="presParOf" srcId="{B1D90DD7-1EE9-47D6-A4B4-FDF0084EA285}" destId="{8F1403FD-2701-4EF7-8767-7FAF2ED21948}" srcOrd="3" destOrd="0" presId="urn:microsoft.com/office/officeart/2018/5/layout/IconLeafLabelList"/>
    <dgm:cxn modelId="{1F11B547-83C9-4EC6-9DA4-3A031C344EA5}" type="presParOf" srcId="{0D4DEA26-33E2-4686-B10C-20AD41AD0639}" destId="{3BA37050-6D08-4E6B-AD34-308476060FBB}" srcOrd="3" destOrd="0" presId="urn:microsoft.com/office/officeart/2018/5/layout/IconLeafLabelList"/>
    <dgm:cxn modelId="{4749A756-4A9E-4478-8CCC-D66F15DD403C}" type="presParOf" srcId="{0D4DEA26-33E2-4686-B10C-20AD41AD0639}" destId="{1477D6B2-C516-4D8E-84A4-5CCD5C21ADEE}" srcOrd="4" destOrd="0" presId="urn:microsoft.com/office/officeart/2018/5/layout/IconLeafLabelList"/>
    <dgm:cxn modelId="{B2BFBA57-8D21-4417-A809-4D31B8C00FEE}" type="presParOf" srcId="{1477D6B2-C516-4D8E-84A4-5CCD5C21ADEE}" destId="{8594018E-CA3B-41BF-BC70-23D1A70FD658}" srcOrd="0" destOrd="0" presId="urn:microsoft.com/office/officeart/2018/5/layout/IconLeafLabelList"/>
    <dgm:cxn modelId="{94F85268-829A-4165-897F-25BF6E51EE16}" type="presParOf" srcId="{1477D6B2-C516-4D8E-84A4-5CCD5C21ADEE}" destId="{D897E515-1803-4480-AB70-47C74D0269BC}" srcOrd="1" destOrd="0" presId="urn:microsoft.com/office/officeart/2018/5/layout/IconLeafLabelList"/>
    <dgm:cxn modelId="{390D6583-3106-48F3-971B-723AF36F429B}" type="presParOf" srcId="{1477D6B2-C516-4D8E-84A4-5CCD5C21ADEE}" destId="{C0587A8C-EB85-4FFC-9340-4DF9C9B2B73F}" srcOrd="2" destOrd="0" presId="urn:microsoft.com/office/officeart/2018/5/layout/IconLeafLabelList"/>
    <dgm:cxn modelId="{46387370-880E-4B79-9793-A9F48CDBE66B}" type="presParOf" srcId="{1477D6B2-C516-4D8E-84A4-5CCD5C21ADEE}" destId="{B220B1F3-EC5D-4187-B2FF-796BF6B1318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D52FF1-D5FA-4767-88FA-545B5FD7655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A9FEC90-A845-410A-BAD6-7C64FB04D7E9}">
      <dgm:prSet/>
      <dgm:spPr/>
      <dgm:t>
        <a:bodyPr/>
        <a:lstStyle/>
        <a:p>
          <a:r>
            <a:rPr lang="fr-CA"/>
            <a:t>Jugement stratégique et capacité à produire des résultats</a:t>
          </a:r>
          <a:endParaRPr lang="en-US"/>
        </a:p>
      </dgm:t>
    </dgm:pt>
    <dgm:pt modelId="{1C4AE1DD-73DB-4386-AE03-A77D3B48CEC1}" type="parTrans" cxnId="{291AB1EB-669E-44C8-AECB-751B202A1F22}">
      <dgm:prSet/>
      <dgm:spPr/>
      <dgm:t>
        <a:bodyPr/>
        <a:lstStyle/>
        <a:p>
          <a:endParaRPr lang="en-US"/>
        </a:p>
      </dgm:t>
    </dgm:pt>
    <dgm:pt modelId="{666D0AC5-8437-4481-A130-4B8944C68FDC}" type="sibTrans" cxnId="{291AB1EB-669E-44C8-AECB-751B202A1F22}">
      <dgm:prSet/>
      <dgm:spPr/>
      <dgm:t>
        <a:bodyPr/>
        <a:lstStyle/>
        <a:p>
          <a:endParaRPr lang="en-US"/>
        </a:p>
      </dgm:t>
    </dgm:pt>
    <dgm:pt modelId="{3AD01745-C8B6-4EC7-8FF5-4EABCD7B2158}">
      <dgm:prSet/>
      <dgm:spPr/>
      <dgm:t>
        <a:bodyPr/>
        <a:lstStyle/>
        <a:p>
          <a:r>
            <a:rPr lang="fr-CA"/>
            <a:t>Qualité du jugement et capacité à distinguer l’urgent de l’important</a:t>
          </a:r>
          <a:endParaRPr lang="en-US"/>
        </a:p>
      </dgm:t>
    </dgm:pt>
    <dgm:pt modelId="{FCEDC6EB-95A9-4EC1-9459-5E89B12B0DF0}" type="parTrans" cxnId="{6390B8CD-B69F-4C00-A81B-2D63037EE6BE}">
      <dgm:prSet/>
      <dgm:spPr/>
      <dgm:t>
        <a:bodyPr/>
        <a:lstStyle/>
        <a:p>
          <a:endParaRPr lang="en-US"/>
        </a:p>
      </dgm:t>
    </dgm:pt>
    <dgm:pt modelId="{981B109B-8546-455C-85BB-89AD08D0696B}" type="sibTrans" cxnId="{6390B8CD-B69F-4C00-A81B-2D63037EE6BE}">
      <dgm:prSet/>
      <dgm:spPr/>
      <dgm:t>
        <a:bodyPr/>
        <a:lstStyle/>
        <a:p>
          <a:endParaRPr lang="en-US"/>
        </a:p>
      </dgm:t>
    </dgm:pt>
    <dgm:pt modelId="{09852F73-B6C9-4DF7-A551-13C5644D7BF9}">
      <dgm:prSet/>
      <dgm:spPr/>
      <dgm:t>
        <a:bodyPr/>
        <a:lstStyle/>
        <a:p>
          <a:r>
            <a:rPr lang="fr-CA"/>
            <a:t>Mobilisation, réseautage et collaboration</a:t>
          </a:r>
          <a:endParaRPr lang="en-US"/>
        </a:p>
      </dgm:t>
    </dgm:pt>
    <dgm:pt modelId="{738600A2-2355-4FE2-A53D-2B745751016C}" type="parTrans" cxnId="{27DA981E-DFA2-486D-8144-8B18D6EB8DF3}">
      <dgm:prSet/>
      <dgm:spPr/>
      <dgm:t>
        <a:bodyPr/>
        <a:lstStyle/>
        <a:p>
          <a:endParaRPr lang="en-US"/>
        </a:p>
      </dgm:t>
    </dgm:pt>
    <dgm:pt modelId="{8A539A3C-E26E-4287-BEED-3CA46B397B23}" type="sibTrans" cxnId="{27DA981E-DFA2-486D-8144-8B18D6EB8DF3}">
      <dgm:prSet/>
      <dgm:spPr/>
      <dgm:t>
        <a:bodyPr/>
        <a:lstStyle/>
        <a:p>
          <a:endParaRPr lang="en-US"/>
        </a:p>
      </dgm:t>
    </dgm:pt>
    <dgm:pt modelId="{4BA74591-5B66-4DF6-B664-1E30FD987FA3}">
      <dgm:prSet/>
      <dgm:spPr/>
      <dgm:t>
        <a:bodyPr/>
        <a:lstStyle/>
        <a:p>
          <a:r>
            <a:rPr lang="fr-CA"/>
            <a:t>Leadership authentique</a:t>
          </a:r>
          <a:endParaRPr lang="en-US"/>
        </a:p>
      </dgm:t>
    </dgm:pt>
    <dgm:pt modelId="{85F0C0BD-3567-4FAC-9BF6-3ED689718C99}" type="parTrans" cxnId="{E39FBF67-6C54-4ED5-9DE9-3358F086B032}">
      <dgm:prSet/>
      <dgm:spPr/>
      <dgm:t>
        <a:bodyPr/>
        <a:lstStyle/>
        <a:p>
          <a:endParaRPr lang="en-US"/>
        </a:p>
      </dgm:t>
    </dgm:pt>
    <dgm:pt modelId="{A0198359-3C17-44FD-B4A2-7D00522CDB05}" type="sibTrans" cxnId="{E39FBF67-6C54-4ED5-9DE9-3358F086B032}">
      <dgm:prSet/>
      <dgm:spPr/>
      <dgm:t>
        <a:bodyPr/>
        <a:lstStyle/>
        <a:p>
          <a:endParaRPr lang="en-US"/>
        </a:p>
      </dgm:t>
    </dgm:pt>
    <dgm:pt modelId="{421A6749-DC83-4F8C-8A1D-D71292C86CD9}">
      <dgm:prSet/>
      <dgm:spPr/>
      <dgm:t>
        <a:bodyPr/>
        <a:lstStyle/>
        <a:p>
          <a:r>
            <a:rPr lang="fr-CA"/>
            <a:t>Donner du sens</a:t>
          </a:r>
          <a:endParaRPr lang="en-US"/>
        </a:p>
      </dgm:t>
    </dgm:pt>
    <dgm:pt modelId="{E0027848-0B25-4B65-8317-96157F7B3682}" type="parTrans" cxnId="{7DCC2EE4-7D37-40A5-AAFE-560815F4A22F}">
      <dgm:prSet/>
      <dgm:spPr/>
      <dgm:t>
        <a:bodyPr/>
        <a:lstStyle/>
        <a:p>
          <a:endParaRPr lang="en-US"/>
        </a:p>
      </dgm:t>
    </dgm:pt>
    <dgm:pt modelId="{81327423-7EF8-48BF-8442-7D3B04F6A8A7}" type="sibTrans" cxnId="{7DCC2EE4-7D37-40A5-AAFE-560815F4A22F}">
      <dgm:prSet/>
      <dgm:spPr/>
      <dgm:t>
        <a:bodyPr/>
        <a:lstStyle/>
        <a:p>
          <a:endParaRPr lang="en-US"/>
        </a:p>
      </dgm:t>
    </dgm:pt>
    <dgm:pt modelId="{52CEFF6D-5F4F-49C9-A96A-753ECDFC8950}" type="pres">
      <dgm:prSet presAssocID="{43D52FF1-D5FA-4767-88FA-545B5FD76551}" presName="root" presStyleCnt="0">
        <dgm:presLayoutVars>
          <dgm:dir/>
          <dgm:resizeHandles val="exact"/>
        </dgm:presLayoutVars>
      </dgm:prSet>
      <dgm:spPr/>
    </dgm:pt>
    <dgm:pt modelId="{6811EE6C-776E-4831-92FB-6BD92721B079}" type="pres">
      <dgm:prSet presAssocID="{43D52FF1-D5FA-4767-88FA-545B5FD76551}" presName="container" presStyleCnt="0">
        <dgm:presLayoutVars>
          <dgm:dir/>
          <dgm:resizeHandles val="exact"/>
        </dgm:presLayoutVars>
      </dgm:prSet>
      <dgm:spPr/>
    </dgm:pt>
    <dgm:pt modelId="{1D905936-45D6-488F-98FF-819AAFB8E44E}" type="pres">
      <dgm:prSet presAssocID="{8A9FEC90-A845-410A-BAD6-7C64FB04D7E9}" presName="compNode" presStyleCnt="0"/>
      <dgm:spPr/>
    </dgm:pt>
    <dgm:pt modelId="{F64F9FA0-B83C-4E5D-975C-2FDBF2F4553A}" type="pres">
      <dgm:prSet presAssocID="{8A9FEC90-A845-410A-BAD6-7C64FB04D7E9}" presName="iconBgRect" presStyleLbl="bgShp" presStyleIdx="0" presStyleCnt="5"/>
      <dgm:spPr/>
    </dgm:pt>
    <dgm:pt modelId="{0DD577E0-EC89-4CF7-8832-1FC6AF177193}" type="pres">
      <dgm:prSet presAssocID="{8A9FEC90-A845-410A-BAD6-7C64FB04D7E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21D36AD-5D06-440A-82AA-4E4DE498EED4}" type="pres">
      <dgm:prSet presAssocID="{8A9FEC90-A845-410A-BAD6-7C64FB04D7E9}" presName="spaceRect" presStyleCnt="0"/>
      <dgm:spPr/>
    </dgm:pt>
    <dgm:pt modelId="{5FCA5EFB-E5AB-4A42-9A95-977425C8498D}" type="pres">
      <dgm:prSet presAssocID="{8A9FEC90-A845-410A-BAD6-7C64FB04D7E9}" presName="textRect" presStyleLbl="revTx" presStyleIdx="0" presStyleCnt="5">
        <dgm:presLayoutVars>
          <dgm:chMax val="1"/>
          <dgm:chPref val="1"/>
        </dgm:presLayoutVars>
      </dgm:prSet>
      <dgm:spPr/>
    </dgm:pt>
    <dgm:pt modelId="{ABAB4087-AD5F-4707-A919-D720E55C908B}" type="pres">
      <dgm:prSet presAssocID="{666D0AC5-8437-4481-A130-4B8944C68FDC}" presName="sibTrans" presStyleLbl="sibTrans2D1" presStyleIdx="0" presStyleCnt="0"/>
      <dgm:spPr/>
    </dgm:pt>
    <dgm:pt modelId="{B4F88D06-A73B-4A9D-BD28-2D27BE369D16}" type="pres">
      <dgm:prSet presAssocID="{3AD01745-C8B6-4EC7-8FF5-4EABCD7B2158}" presName="compNode" presStyleCnt="0"/>
      <dgm:spPr/>
    </dgm:pt>
    <dgm:pt modelId="{9D9F598C-60B4-408E-8F9E-4B037E55130C}" type="pres">
      <dgm:prSet presAssocID="{3AD01745-C8B6-4EC7-8FF5-4EABCD7B2158}" presName="iconBgRect" presStyleLbl="bgShp" presStyleIdx="1" presStyleCnt="5"/>
      <dgm:spPr/>
    </dgm:pt>
    <dgm:pt modelId="{B946F890-B7A9-42AF-A0C4-7FF1DCFF94EB}" type="pres">
      <dgm:prSet presAssocID="{3AD01745-C8B6-4EC7-8FF5-4EABCD7B215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8AA9FC1-2BE3-4ACD-8E33-5C08DD91B0BF}" type="pres">
      <dgm:prSet presAssocID="{3AD01745-C8B6-4EC7-8FF5-4EABCD7B2158}" presName="spaceRect" presStyleCnt="0"/>
      <dgm:spPr/>
    </dgm:pt>
    <dgm:pt modelId="{24B005C3-9F8C-4351-BFF9-A305C38207DA}" type="pres">
      <dgm:prSet presAssocID="{3AD01745-C8B6-4EC7-8FF5-4EABCD7B2158}" presName="textRect" presStyleLbl="revTx" presStyleIdx="1" presStyleCnt="5">
        <dgm:presLayoutVars>
          <dgm:chMax val="1"/>
          <dgm:chPref val="1"/>
        </dgm:presLayoutVars>
      </dgm:prSet>
      <dgm:spPr/>
    </dgm:pt>
    <dgm:pt modelId="{29EB1397-2531-4023-8807-EE1E15BC5375}" type="pres">
      <dgm:prSet presAssocID="{981B109B-8546-455C-85BB-89AD08D0696B}" presName="sibTrans" presStyleLbl="sibTrans2D1" presStyleIdx="0" presStyleCnt="0"/>
      <dgm:spPr/>
    </dgm:pt>
    <dgm:pt modelId="{9E595EB1-76CA-4F02-A686-22FE987C2277}" type="pres">
      <dgm:prSet presAssocID="{09852F73-B6C9-4DF7-A551-13C5644D7BF9}" presName="compNode" presStyleCnt="0"/>
      <dgm:spPr/>
    </dgm:pt>
    <dgm:pt modelId="{F6468AC7-4B42-44D3-82EE-D685BC1070C8}" type="pres">
      <dgm:prSet presAssocID="{09852F73-B6C9-4DF7-A551-13C5644D7BF9}" presName="iconBgRect" presStyleLbl="bgShp" presStyleIdx="2" presStyleCnt="5"/>
      <dgm:spPr/>
    </dgm:pt>
    <dgm:pt modelId="{A6CFB005-C5FA-4C43-B9C6-6D8C61ACA42C}" type="pres">
      <dgm:prSet presAssocID="{09852F73-B6C9-4DF7-A551-13C5644D7BF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EC93CDF2-3C71-436A-94BA-BA6573D21168}" type="pres">
      <dgm:prSet presAssocID="{09852F73-B6C9-4DF7-A551-13C5644D7BF9}" presName="spaceRect" presStyleCnt="0"/>
      <dgm:spPr/>
    </dgm:pt>
    <dgm:pt modelId="{921CFDCB-680A-4226-A5F0-BDF30CDE9836}" type="pres">
      <dgm:prSet presAssocID="{09852F73-B6C9-4DF7-A551-13C5644D7BF9}" presName="textRect" presStyleLbl="revTx" presStyleIdx="2" presStyleCnt="5">
        <dgm:presLayoutVars>
          <dgm:chMax val="1"/>
          <dgm:chPref val="1"/>
        </dgm:presLayoutVars>
      </dgm:prSet>
      <dgm:spPr/>
    </dgm:pt>
    <dgm:pt modelId="{D97A42B4-FBFF-4E05-986A-04AC3836A01C}" type="pres">
      <dgm:prSet presAssocID="{8A539A3C-E26E-4287-BEED-3CA46B397B23}" presName="sibTrans" presStyleLbl="sibTrans2D1" presStyleIdx="0" presStyleCnt="0"/>
      <dgm:spPr/>
    </dgm:pt>
    <dgm:pt modelId="{53F5B142-7CD0-4A69-B54E-3E628CDB2B2D}" type="pres">
      <dgm:prSet presAssocID="{4BA74591-5B66-4DF6-B664-1E30FD987FA3}" presName="compNode" presStyleCnt="0"/>
      <dgm:spPr/>
    </dgm:pt>
    <dgm:pt modelId="{145B9269-5C60-48B7-AF9F-018B1CBAF4F7}" type="pres">
      <dgm:prSet presAssocID="{4BA74591-5B66-4DF6-B664-1E30FD987FA3}" presName="iconBgRect" presStyleLbl="bgShp" presStyleIdx="3" presStyleCnt="5"/>
      <dgm:spPr/>
    </dgm:pt>
    <dgm:pt modelId="{0D6E9AC1-46A6-44FF-9B5E-514BB5A1BA67}" type="pres">
      <dgm:prSet presAssocID="{4BA74591-5B66-4DF6-B664-1E30FD987FA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érencier"/>
        </a:ext>
      </dgm:extLst>
    </dgm:pt>
    <dgm:pt modelId="{CD4A8953-7140-47CC-BFD6-0337F54638F0}" type="pres">
      <dgm:prSet presAssocID="{4BA74591-5B66-4DF6-B664-1E30FD987FA3}" presName="spaceRect" presStyleCnt="0"/>
      <dgm:spPr/>
    </dgm:pt>
    <dgm:pt modelId="{ACE5465B-3544-4271-80C0-D7642DFD4378}" type="pres">
      <dgm:prSet presAssocID="{4BA74591-5B66-4DF6-B664-1E30FD987FA3}" presName="textRect" presStyleLbl="revTx" presStyleIdx="3" presStyleCnt="5">
        <dgm:presLayoutVars>
          <dgm:chMax val="1"/>
          <dgm:chPref val="1"/>
        </dgm:presLayoutVars>
      </dgm:prSet>
      <dgm:spPr/>
    </dgm:pt>
    <dgm:pt modelId="{1570A3F4-7DF5-4F11-9B23-5F4DEB0FCAFA}" type="pres">
      <dgm:prSet presAssocID="{A0198359-3C17-44FD-B4A2-7D00522CDB05}" presName="sibTrans" presStyleLbl="sibTrans2D1" presStyleIdx="0" presStyleCnt="0"/>
      <dgm:spPr/>
    </dgm:pt>
    <dgm:pt modelId="{6A74008C-B491-4153-9DDF-09F7FF090E64}" type="pres">
      <dgm:prSet presAssocID="{421A6749-DC83-4F8C-8A1D-D71292C86CD9}" presName="compNode" presStyleCnt="0"/>
      <dgm:spPr/>
    </dgm:pt>
    <dgm:pt modelId="{6CF560F4-9C5A-47FB-9D50-511B8929335C}" type="pres">
      <dgm:prSet presAssocID="{421A6749-DC83-4F8C-8A1D-D71292C86CD9}" presName="iconBgRect" presStyleLbl="bgShp" presStyleIdx="4" presStyleCnt="5"/>
      <dgm:spPr/>
    </dgm:pt>
    <dgm:pt modelId="{46E83F77-D205-462C-8382-7762CB121D7A}" type="pres">
      <dgm:prSet presAssocID="{421A6749-DC83-4F8C-8A1D-D71292C86CD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45956ADE-6891-40CF-88DA-F1E09073282D}" type="pres">
      <dgm:prSet presAssocID="{421A6749-DC83-4F8C-8A1D-D71292C86CD9}" presName="spaceRect" presStyleCnt="0"/>
      <dgm:spPr/>
    </dgm:pt>
    <dgm:pt modelId="{A8BE16E4-4F0F-4128-B102-1F5494317DFE}" type="pres">
      <dgm:prSet presAssocID="{421A6749-DC83-4F8C-8A1D-D71292C86CD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50C9E09-8568-469C-853D-ED950F3945BD}" type="presOf" srcId="{3AD01745-C8B6-4EC7-8FF5-4EABCD7B2158}" destId="{24B005C3-9F8C-4351-BFF9-A305C38207DA}" srcOrd="0" destOrd="0" presId="urn:microsoft.com/office/officeart/2018/2/layout/IconCircleList"/>
    <dgm:cxn modelId="{27DA981E-DFA2-486D-8144-8B18D6EB8DF3}" srcId="{43D52FF1-D5FA-4767-88FA-545B5FD76551}" destId="{09852F73-B6C9-4DF7-A551-13C5644D7BF9}" srcOrd="2" destOrd="0" parTransId="{738600A2-2355-4FE2-A53D-2B745751016C}" sibTransId="{8A539A3C-E26E-4287-BEED-3CA46B397B23}"/>
    <dgm:cxn modelId="{72713B65-7A3B-4257-8C65-AF1621C412C9}" type="presOf" srcId="{09852F73-B6C9-4DF7-A551-13C5644D7BF9}" destId="{921CFDCB-680A-4226-A5F0-BDF30CDE9836}" srcOrd="0" destOrd="0" presId="urn:microsoft.com/office/officeart/2018/2/layout/IconCircleList"/>
    <dgm:cxn modelId="{E39FBF67-6C54-4ED5-9DE9-3358F086B032}" srcId="{43D52FF1-D5FA-4767-88FA-545B5FD76551}" destId="{4BA74591-5B66-4DF6-B664-1E30FD987FA3}" srcOrd="3" destOrd="0" parTransId="{85F0C0BD-3567-4FAC-9BF6-3ED689718C99}" sibTransId="{A0198359-3C17-44FD-B4A2-7D00522CDB05}"/>
    <dgm:cxn modelId="{39DF746D-28F1-430A-98BE-7C080DE239F1}" type="presOf" srcId="{981B109B-8546-455C-85BB-89AD08D0696B}" destId="{29EB1397-2531-4023-8807-EE1E15BC5375}" srcOrd="0" destOrd="0" presId="urn:microsoft.com/office/officeart/2018/2/layout/IconCircleList"/>
    <dgm:cxn modelId="{C918A589-921C-4CD7-ADDA-DE9803C697D1}" type="presOf" srcId="{666D0AC5-8437-4481-A130-4B8944C68FDC}" destId="{ABAB4087-AD5F-4707-A919-D720E55C908B}" srcOrd="0" destOrd="0" presId="urn:microsoft.com/office/officeart/2018/2/layout/IconCircleList"/>
    <dgm:cxn modelId="{945D8DA0-F71A-4F8A-9BC3-35E806C1097B}" type="presOf" srcId="{8A9FEC90-A845-410A-BAD6-7C64FB04D7E9}" destId="{5FCA5EFB-E5AB-4A42-9A95-977425C8498D}" srcOrd="0" destOrd="0" presId="urn:microsoft.com/office/officeart/2018/2/layout/IconCircleList"/>
    <dgm:cxn modelId="{CD3D0EB4-6F25-46BC-8A9E-6A9CCD1165C5}" type="presOf" srcId="{421A6749-DC83-4F8C-8A1D-D71292C86CD9}" destId="{A8BE16E4-4F0F-4128-B102-1F5494317DFE}" srcOrd="0" destOrd="0" presId="urn:microsoft.com/office/officeart/2018/2/layout/IconCircleList"/>
    <dgm:cxn modelId="{E2DA10C1-2387-41D5-A32C-D6D1820D7781}" type="presOf" srcId="{8A539A3C-E26E-4287-BEED-3CA46B397B23}" destId="{D97A42B4-FBFF-4E05-986A-04AC3836A01C}" srcOrd="0" destOrd="0" presId="urn:microsoft.com/office/officeart/2018/2/layout/IconCircleList"/>
    <dgm:cxn modelId="{E6F0E5CA-4970-4566-A06A-1F25416F37E4}" type="presOf" srcId="{4BA74591-5B66-4DF6-B664-1E30FD987FA3}" destId="{ACE5465B-3544-4271-80C0-D7642DFD4378}" srcOrd="0" destOrd="0" presId="urn:microsoft.com/office/officeart/2018/2/layout/IconCircleList"/>
    <dgm:cxn modelId="{D754C9CC-BD2B-4EB7-82F3-BF43C964FC4D}" type="presOf" srcId="{A0198359-3C17-44FD-B4A2-7D00522CDB05}" destId="{1570A3F4-7DF5-4F11-9B23-5F4DEB0FCAFA}" srcOrd="0" destOrd="0" presId="urn:microsoft.com/office/officeart/2018/2/layout/IconCircleList"/>
    <dgm:cxn modelId="{6390B8CD-B69F-4C00-A81B-2D63037EE6BE}" srcId="{43D52FF1-D5FA-4767-88FA-545B5FD76551}" destId="{3AD01745-C8B6-4EC7-8FF5-4EABCD7B2158}" srcOrd="1" destOrd="0" parTransId="{FCEDC6EB-95A9-4EC1-9459-5E89B12B0DF0}" sibTransId="{981B109B-8546-455C-85BB-89AD08D0696B}"/>
    <dgm:cxn modelId="{7DCC2EE4-7D37-40A5-AAFE-560815F4A22F}" srcId="{43D52FF1-D5FA-4767-88FA-545B5FD76551}" destId="{421A6749-DC83-4F8C-8A1D-D71292C86CD9}" srcOrd="4" destOrd="0" parTransId="{E0027848-0B25-4B65-8317-96157F7B3682}" sibTransId="{81327423-7EF8-48BF-8442-7D3B04F6A8A7}"/>
    <dgm:cxn modelId="{291AB1EB-669E-44C8-AECB-751B202A1F22}" srcId="{43D52FF1-D5FA-4767-88FA-545B5FD76551}" destId="{8A9FEC90-A845-410A-BAD6-7C64FB04D7E9}" srcOrd="0" destOrd="0" parTransId="{1C4AE1DD-73DB-4386-AE03-A77D3B48CEC1}" sibTransId="{666D0AC5-8437-4481-A130-4B8944C68FDC}"/>
    <dgm:cxn modelId="{F34A75F1-AE38-49CC-84C5-F9CCF7E087D8}" type="presOf" srcId="{43D52FF1-D5FA-4767-88FA-545B5FD76551}" destId="{52CEFF6D-5F4F-49C9-A96A-753ECDFC8950}" srcOrd="0" destOrd="0" presId="urn:microsoft.com/office/officeart/2018/2/layout/IconCircleList"/>
    <dgm:cxn modelId="{12DA4C19-A137-4040-A308-1319EFDBE3BE}" type="presParOf" srcId="{52CEFF6D-5F4F-49C9-A96A-753ECDFC8950}" destId="{6811EE6C-776E-4831-92FB-6BD92721B079}" srcOrd="0" destOrd="0" presId="urn:microsoft.com/office/officeart/2018/2/layout/IconCircleList"/>
    <dgm:cxn modelId="{9550D167-0715-433A-9ED7-A39DCA122857}" type="presParOf" srcId="{6811EE6C-776E-4831-92FB-6BD92721B079}" destId="{1D905936-45D6-488F-98FF-819AAFB8E44E}" srcOrd="0" destOrd="0" presId="urn:microsoft.com/office/officeart/2018/2/layout/IconCircleList"/>
    <dgm:cxn modelId="{288AEB51-C4CE-427F-B2D4-8517FBB09C01}" type="presParOf" srcId="{1D905936-45D6-488F-98FF-819AAFB8E44E}" destId="{F64F9FA0-B83C-4E5D-975C-2FDBF2F4553A}" srcOrd="0" destOrd="0" presId="urn:microsoft.com/office/officeart/2018/2/layout/IconCircleList"/>
    <dgm:cxn modelId="{13EAF02B-1224-4327-BA6E-55DC63B4E88B}" type="presParOf" srcId="{1D905936-45D6-488F-98FF-819AAFB8E44E}" destId="{0DD577E0-EC89-4CF7-8832-1FC6AF177193}" srcOrd="1" destOrd="0" presId="urn:microsoft.com/office/officeart/2018/2/layout/IconCircleList"/>
    <dgm:cxn modelId="{D4328220-218D-42E6-BCBA-5494425744D4}" type="presParOf" srcId="{1D905936-45D6-488F-98FF-819AAFB8E44E}" destId="{A21D36AD-5D06-440A-82AA-4E4DE498EED4}" srcOrd="2" destOrd="0" presId="urn:microsoft.com/office/officeart/2018/2/layout/IconCircleList"/>
    <dgm:cxn modelId="{636F26BE-A099-4E00-B63D-33A9C8932BDF}" type="presParOf" srcId="{1D905936-45D6-488F-98FF-819AAFB8E44E}" destId="{5FCA5EFB-E5AB-4A42-9A95-977425C8498D}" srcOrd="3" destOrd="0" presId="urn:microsoft.com/office/officeart/2018/2/layout/IconCircleList"/>
    <dgm:cxn modelId="{BA190F32-41BA-4DB3-BB84-59EE986DFBD2}" type="presParOf" srcId="{6811EE6C-776E-4831-92FB-6BD92721B079}" destId="{ABAB4087-AD5F-4707-A919-D720E55C908B}" srcOrd="1" destOrd="0" presId="urn:microsoft.com/office/officeart/2018/2/layout/IconCircleList"/>
    <dgm:cxn modelId="{03A07A0A-6341-47B7-909B-A2F0E195E8B9}" type="presParOf" srcId="{6811EE6C-776E-4831-92FB-6BD92721B079}" destId="{B4F88D06-A73B-4A9D-BD28-2D27BE369D16}" srcOrd="2" destOrd="0" presId="urn:microsoft.com/office/officeart/2018/2/layout/IconCircleList"/>
    <dgm:cxn modelId="{5B978285-60F1-46FC-838E-4475074AA014}" type="presParOf" srcId="{B4F88D06-A73B-4A9D-BD28-2D27BE369D16}" destId="{9D9F598C-60B4-408E-8F9E-4B037E55130C}" srcOrd="0" destOrd="0" presId="urn:microsoft.com/office/officeart/2018/2/layout/IconCircleList"/>
    <dgm:cxn modelId="{34CE7207-AF65-481B-92FC-25E2635657F8}" type="presParOf" srcId="{B4F88D06-A73B-4A9D-BD28-2D27BE369D16}" destId="{B946F890-B7A9-42AF-A0C4-7FF1DCFF94EB}" srcOrd="1" destOrd="0" presId="urn:microsoft.com/office/officeart/2018/2/layout/IconCircleList"/>
    <dgm:cxn modelId="{6FAA6CF2-45F9-4037-9E4F-489097AB47D6}" type="presParOf" srcId="{B4F88D06-A73B-4A9D-BD28-2D27BE369D16}" destId="{E8AA9FC1-2BE3-4ACD-8E33-5C08DD91B0BF}" srcOrd="2" destOrd="0" presId="urn:microsoft.com/office/officeart/2018/2/layout/IconCircleList"/>
    <dgm:cxn modelId="{749F4D28-B327-4A1F-9E5A-D6D2CE925EFA}" type="presParOf" srcId="{B4F88D06-A73B-4A9D-BD28-2D27BE369D16}" destId="{24B005C3-9F8C-4351-BFF9-A305C38207DA}" srcOrd="3" destOrd="0" presId="urn:microsoft.com/office/officeart/2018/2/layout/IconCircleList"/>
    <dgm:cxn modelId="{3FBD8689-03C1-4713-806E-BC83DE874E82}" type="presParOf" srcId="{6811EE6C-776E-4831-92FB-6BD92721B079}" destId="{29EB1397-2531-4023-8807-EE1E15BC5375}" srcOrd="3" destOrd="0" presId="urn:microsoft.com/office/officeart/2018/2/layout/IconCircleList"/>
    <dgm:cxn modelId="{9C21B7D7-E641-41A5-9F53-ACBD6E881FF9}" type="presParOf" srcId="{6811EE6C-776E-4831-92FB-6BD92721B079}" destId="{9E595EB1-76CA-4F02-A686-22FE987C2277}" srcOrd="4" destOrd="0" presId="urn:microsoft.com/office/officeart/2018/2/layout/IconCircleList"/>
    <dgm:cxn modelId="{E1DEA528-3CE1-4538-9184-94B81E9F169A}" type="presParOf" srcId="{9E595EB1-76CA-4F02-A686-22FE987C2277}" destId="{F6468AC7-4B42-44D3-82EE-D685BC1070C8}" srcOrd="0" destOrd="0" presId="urn:microsoft.com/office/officeart/2018/2/layout/IconCircleList"/>
    <dgm:cxn modelId="{2F633D59-2DCF-4063-8ADA-8879FFA1F927}" type="presParOf" srcId="{9E595EB1-76CA-4F02-A686-22FE987C2277}" destId="{A6CFB005-C5FA-4C43-B9C6-6D8C61ACA42C}" srcOrd="1" destOrd="0" presId="urn:microsoft.com/office/officeart/2018/2/layout/IconCircleList"/>
    <dgm:cxn modelId="{D0F18B11-9CF9-4C59-9CE6-59BFCE278B72}" type="presParOf" srcId="{9E595EB1-76CA-4F02-A686-22FE987C2277}" destId="{EC93CDF2-3C71-436A-94BA-BA6573D21168}" srcOrd="2" destOrd="0" presId="urn:microsoft.com/office/officeart/2018/2/layout/IconCircleList"/>
    <dgm:cxn modelId="{E8FC9781-5149-4D23-84ED-D9F681118FC8}" type="presParOf" srcId="{9E595EB1-76CA-4F02-A686-22FE987C2277}" destId="{921CFDCB-680A-4226-A5F0-BDF30CDE9836}" srcOrd="3" destOrd="0" presId="urn:microsoft.com/office/officeart/2018/2/layout/IconCircleList"/>
    <dgm:cxn modelId="{D72A1A33-8B01-44A9-A193-FC57B2F37B89}" type="presParOf" srcId="{6811EE6C-776E-4831-92FB-6BD92721B079}" destId="{D97A42B4-FBFF-4E05-986A-04AC3836A01C}" srcOrd="5" destOrd="0" presId="urn:microsoft.com/office/officeart/2018/2/layout/IconCircleList"/>
    <dgm:cxn modelId="{4D63A1C1-76B0-469E-8A68-257DC0329376}" type="presParOf" srcId="{6811EE6C-776E-4831-92FB-6BD92721B079}" destId="{53F5B142-7CD0-4A69-B54E-3E628CDB2B2D}" srcOrd="6" destOrd="0" presId="urn:microsoft.com/office/officeart/2018/2/layout/IconCircleList"/>
    <dgm:cxn modelId="{7D6BB7B2-27C4-4E57-98E7-E2341A460237}" type="presParOf" srcId="{53F5B142-7CD0-4A69-B54E-3E628CDB2B2D}" destId="{145B9269-5C60-48B7-AF9F-018B1CBAF4F7}" srcOrd="0" destOrd="0" presId="urn:microsoft.com/office/officeart/2018/2/layout/IconCircleList"/>
    <dgm:cxn modelId="{0D7D412F-0B89-4C0E-A85D-337651F7D77B}" type="presParOf" srcId="{53F5B142-7CD0-4A69-B54E-3E628CDB2B2D}" destId="{0D6E9AC1-46A6-44FF-9B5E-514BB5A1BA67}" srcOrd="1" destOrd="0" presId="urn:microsoft.com/office/officeart/2018/2/layout/IconCircleList"/>
    <dgm:cxn modelId="{A8FA9AF7-E923-4A29-8865-B598F7BD30F7}" type="presParOf" srcId="{53F5B142-7CD0-4A69-B54E-3E628CDB2B2D}" destId="{CD4A8953-7140-47CC-BFD6-0337F54638F0}" srcOrd="2" destOrd="0" presId="urn:microsoft.com/office/officeart/2018/2/layout/IconCircleList"/>
    <dgm:cxn modelId="{EDE5B786-0D7F-4F46-9A7B-7CC3D81B33B1}" type="presParOf" srcId="{53F5B142-7CD0-4A69-B54E-3E628CDB2B2D}" destId="{ACE5465B-3544-4271-80C0-D7642DFD4378}" srcOrd="3" destOrd="0" presId="urn:microsoft.com/office/officeart/2018/2/layout/IconCircleList"/>
    <dgm:cxn modelId="{B32ABB55-A557-44CC-872E-34FF76B7A3BB}" type="presParOf" srcId="{6811EE6C-776E-4831-92FB-6BD92721B079}" destId="{1570A3F4-7DF5-4F11-9B23-5F4DEB0FCAFA}" srcOrd="7" destOrd="0" presId="urn:microsoft.com/office/officeart/2018/2/layout/IconCircleList"/>
    <dgm:cxn modelId="{FC93373E-9F49-4315-8951-003E1DFDBB0F}" type="presParOf" srcId="{6811EE6C-776E-4831-92FB-6BD92721B079}" destId="{6A74008C-B491-4153-9DDF-09F7FF090E64}" srcOrd="8" destOrd="0" presId="urn:microsoft.com/office/officeart/2018/2/layout/IconCircleList"/>
    <dgm:cxn modelId="{768522BF-0B2F-4294-8057-A9EC07A6C09F}" type="presParOf" srcId="{6A74008C-B491-4153-9DDF-09F7FF090E64}" destId="{6CF560F4-9C5A-47FB-9D50-511B8929335C}" srcOrd="0" destOrd="0" presId="urn:microsoft.com/office/officeart/2018/2/layout/IconCircleList"/>
    <dgm:cxn modelId="{37CBCA27-9CFE-4D59-B7A5-872C0AA7C42D}" type="presParOf" srcId="{6A74008C-B491-4153-9DDF-09F7FF090E64}" destId="{46E83F77-D205-462C-8382-7762CB121D7A}" srcOrd="1" destOrd="0" presId="urn:microsoft.com/office/officeart/2018/2/layout/IconCircleList"/>
    <dgm:cxn modelId="{5D789BAB-70CB-4A58-A47C-CA3C88355E94}" type="presParOf" srcId="{6A74008C-B491-4153-9DDF-09F7FF090E64}" destId="{45956ADE-6891-40CF-88DA-F1E09073282D}" srcOrd="2" destOrd="0" presId="urn:microsoft.com/office/officeart/2018/2/layout/IconCircleList"/>
    <dgm:cxn modelId="{EDEC5A4F-0A02-4535-927D-D691DC78EDFA}" type="presParOf" srcId="{6A74008C-B491-4153-9DDF-09F7FF090E64}" destId="{A8BE16E4-4F0F-4128-B102-1F5494317DF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548D7C-9DE2-457F-98E0-2BFD489C44C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3248AC-3D94-44E1-808E-15CAC415E130}">
      <dgm:prSet/>
      <dgm:spPr/>
      <dgm:t>
        <a:bodyPr/>
        <a:lstStyle/>
        <a:p>
          <a:r>
            <a:rPr lang="fr-CA"/>
            <a:t>Sagesse</a:t>
          </a:r>
          <a:endParaRPr lang="en-US"/>
        </a:p>
      </dgm:t>
    </dgm:pt>
    <dgm:pt modelId="{2A54968D-BBD1-4D5A-81DB-315352FD3FF3}" type="parTrans" cxnId="{AB784921-8351-4631-ABD7-6DA7E578F5EF}">
      <dgm:prSet/>
      <dgm:spPr/>
      <dgm:t>
        <a:bodyPr/>
        <a:lstStyle/>
        <a:p>
          <a:endParaRPr lang="en-US"/>
        </a:p>
      </dgm:t>
    </dgm:pt>
    <dgm:pt modelId="{EDD1D422-E145-4708-9DAB-BC68441499FE}" type="sibTrans" cxnId="{AB784921-8351-4631-ABD7-6DA7E578F5EF}">
      <dgm:prSet/>
      <dgm:spPr/>
      <dgm:t>
        <a:bodyPr/>
        <a:lstStyle/>
        <a:p>
          <a:endParaRPr lang="en-US"/>
        </a:p>
      </dgm:t>
    </dgm:pt>
    <dgm:pt modelId="{6A18AFA4-E021-4F4C-AC0E-EA81B9F974DC}">
      <dgm:prSet/>
      <dgm:spPr/>
      <dgm:t>
        <a:bodyPr/>
        <a:lstStyle/>
        <a:p>
          <a:r>
            <a:rPr lang="fr-CA"/>
            <a:t>Courage</a:t>
          </a:r>
          <a:endParaRPr lang="en-US"/>
        </a:p>
      </dgm:t>
    </dgm:pt>
    <dgm:pt modelId="{C5EBB080-7EAD-4106-A031-277C30B2F804}" type="parTrans" cxnId="{9A703670-C55B-46BF-AE02-0F25B9A06574}">
      <dgm:prSet/>
      <dgm:spPr/>
      <dgm:t>
        <a:bodyPr/>
        <a:lstStyle/>
        <a:p>
          <a:endParaRPr lang="en-US"/>
        </a:p>
      </dgm:t>
    </dgm:pt>
    <dgm:pt modelId="{1716F27A-142A-4A9D-8D30-41DAC054B5AA}" type="sibTrans" cxnId="{9A703670-C55B-46BF-AE02-0F25B9A06574}">
      <dgm:prSet/>
      <dgm:spPr/>
      <dgm:t>
        <a:bodyPr/>
        <a:lstStyle/>
        <a:p>
          <a:endParaRPr lang="en-US"/>
        </a:p>
      </dgm:t>
    </dgm:pt>
    <dgm:pt modelId="{8145EC69-A02D-4266-9F87-6A12787A8F91}">
      <dgm:prSet/>
      <dgm:spPr/>
      <dgm:t>
        <a:bodyPr/>
        <a:lstStyle/>
        <a:p>
          <a:r>
            <a:rPr lang="fr-CA"/>
            <a:t>Humanisme</a:t>
          </a:r>
          <a:endParaRPr lang="en-US"/>
        </a:p>
      </dgm:t>
    </dgm:pt>
    <dgm:pt modelId="{6C0772AB-7D54-4FFB-9FE6-2792295194BD}" type="parTrans" cxnId="{77B92992-4FDD-482D-9AB1-24DC51E24FBA}">
      <dgm:prSet/>
      <dgm:spPr/>
      <dgm:t>
        <a:bodyPr/>
        <a:lstStyle/>
        <a:p>
          <a:endParaRPr lang="en-US"/>
        </a:p>
      </dgm:t>
    </dgm:pt>
    <dgm:pt modelId="{963EDCC7-B935-42EC-A97B-8FCF25148774}" type="sibTrans" cxnId="{77B92992-4FDD-482D-9AB1-24DC51E24FBA}">
      <dgm:prSet/>
      <dgm:spPr/>
      <dgm:t>
        <a:bodyPr/>
        <a:lstStyle/>
        <a:p>
          <a:endParaRPr lang="en-US"/>
        </a:p>
      </dgm:t>
    </dgm:pt>
    <dgm:pt modelId="{5DFBD93B-847B-46DE-AF6C-6443DC0709DF}">
      <dgm:prSet/>
      <dgm:spPr/>
      <dgm:t>
        <a:bodyPr/>
        <a:lstStyle/>
        <a:p>
          <a:r>
            <a:rPr lang="fr-CA"/>
            <a:t>Justice</a:t>
          </a:r>
          <a:endParaRPr lang="en-US"/>
        </a:p>
      </dgm:t>
    </dgm:pt>
    <dgm:pt modelId="{0A2F52C6-42A2-4E61-AF17-B3F6DBDE44E9}" type="parTrans" cxnId="{2A0895D4-B493-4EEF-8082-411120B1EC86}">
      <dgm:prSet/>
      <dgm:spPr/>
      <dgm:t>
        <a:bodyPr/>
        <a:lstStyle/>
        <a:p>
          <a:endParaRPr lang="en-US"/>
        </a:p>
      </dgm:t>
    </dgm:pt>
    <dgm:pt modelId="{F76B3731-3DBA-4369-BBA9-DF4DEAA672E0}" type="sibTrans" cxnId="{2A0895D4-B493-4EEF-8082-411120B1EC86}">
      <dgm:prSet/>
      <dgm:spPr/>
      <dgm:t>
        <a:bodyPr/>
        <a:lstStyle/>
        <a:p>
          <a:endParaRPr lang="en-US"/>
        </a:p>
      </dgm:t>
    </dgm:pt>
    <dgm:pt modelId="{021FFF4C-93A2-4B6C-ABFA-8DC292A2CCDF}">
      <dgm:prSet/>
      <dgm:spPr/>
      <dgm:t>
        <a:bodyPr/>
        <a:lstStyle/>
        <a:p>
          <a:r>
            <a:rPr lang="fr-CA"/>
            <a:t>Humilité</a:t>
          </a:r>
          <a:endParaRPr lang="en-US"/>
        </a:p>
      </dgm:t>
    </dgm:pt>
    <dgm:pt modelId="{3C48DCCE-6610-4D44-AA26-CA4E3D5C1D67}" type="parTrans" cxnId="{6686F7BD-4CB4-4C6C-966C-31B689A4050C}">
      <dgm:prSet/>
      <dgm:spPr/>
      <dgm:t>
        <a:bodyPr/>
        <a:lstStyle/>
        <a:p>
          <a:endParaRPr lang="en-US"/>
        </a:p>
      </dgm:t>
    </dgm:pt>
    <dgm:pt modelId="{00034F4D-0E67-4422-B1BC-F67D93B4E6BD}" type="sibTrans" cxnId="{6686F7BD-4CB4-4C6C-966C-31B689A4050C}">
      <dgm:prSet/>
      <dgm:spPr/>
      <dgm:t>
        <a:bodyPr/>
        <a:lstStyle/>
        <a:p>
          <a:endParaRPr lang="en-US"/>
        </a:p>
      </dgm:t>
    </dgm:pt>
    <dgm:pt modelId="{D574CF7E-1D2B-4C37-B88C-AF3116CC9BD7}">
      <dgm:prSet/>
      <dgm:spPr/>
      <dgm:t>
        <a:bodyPr/>
        <a:lstStyle/>
        <a:p>
          <a:r>
            <a:rPr lang="fr-CA"/>
            <a:t>Transcendance</a:t>
          </a:r>
          <a:endParaRPr lang="en-US"/>
        </a:p>
      </dgm:t>
    </dgm:pt>
    <dgm:pt modelId="{9E0DCD1D-6351-4556-B354-5D45D9C9453A}" type="parTrans" cxnId="{D32ED1B3-FF0D-4511-9944-998A325E2709}">
      <dgm:prSet/>
      <dgm:spPr/>
      <dgm:t>
        <a:bodyPr/>
        <a:lstStyle/>
        <a:p>
          <a:endParaRPr lang="en-US"/>
        </a:p>
      </dgm:t>
    </dgm:pt>
    <dgm:pt modelId="{732B784C-3018-40A5-AE84-442582ED3342}" type="sibTrans" cxnId="{D32ED1B3-FF0D-4511-9944-998A325E2709}">
      <dgm:prSet/>
      <dgm:spPr/>
      <dgm:t>
        <a:bodyPr/>
        <a:lstStyle/>
        <a:p>
          <a:endParaRPr lang="en-US"/>
        </a:p>
      </dgm:t>
    </dgm:pt>
    <dgm:pt modelId="{3F574C0A-9365-428B-84A6-865614B189B9}">
      <dgm:prSet/>
      <dgm:spPr/>
      <dgm:t>
        <a:bodyPr/>
        <a:lstStyle/>
        <a:p>
          <a:r>
            <a:rPr lang="fr-CA" dirty="0"/>
            <a:t>Curiosité</a:t>
          </a:r>
          <a:endParaRPr lang="en-US" dirty="0"/>
        </a:p>
      </dgm:t>
    </dgm:pt>
    <dgm:pt modelId="{CFFCFB4A-6673-4F87-9DDD-C56ADBD14B0E}" type="parTrans" cxnId="{AF8F6245-56E6-438C-BF78-429A4B772EE6}">
      <dgm:prSet/>
      <dgm:spPr/>
      <dgm:t>
        <a:bodyPr/>
        <a:lstStyle/>
        <a:p>
          <a:endParaRPr lang="en-US"/>
        </a:p>
      </dgm:t>
    </dgm:pt>
    <dgm:pt modelId="{929E731F-ED0A-4492-8BF8-1610F9572C5A}" type="sibTrans" cxnId="{AF8F6245-56E6-438C-BF78-429A4B772EE6}">
      <dgm:prSet/>
      <dgm:spPr/>
      <dgm:t>
        <a:bodyPr/>
        <a:lstStyle/>
        <a:p>
          <a:endParaRPr lang="en-US"/>
        </a:p>
      </dgm:t>
    </dgm:pt>
    <dgm:pt modelId="{E861F947-1874-477D-9483-E4DFF68994B4}">
      <dgm:prSet/>
      <dgm:spPr/>
      <dgm:t>
        <a:bodyPr/>
        <a:lstStyle/>
        <a:p>
          <a:r>
            <a:rPr lang="fr-CA"/>
            <a:t>Jugement</a:t>
          </a:r>
          <a:endParaRPr lang="en-US"/>
        </a:p>
      </dgm:t>
    </dgm:pt>
    <dgm:pt modelId="{ED0849C0-0180-4F62-AE1A-907CCAA4E27E}" type="parTrans" cxnId="{2F53F4DD-7A74-417A-B4D5-E708BF131DE7}">
      <dgm:prSet/>
      <dgm:spPr/>
      <dgm:t>
        <a:bodyPr/>
        <a:lstStyle/>
        <a:p>
          <a:endParaRPr lang="en-US"/>
        </a:p>
      </dgm:t>
    </dgm:pt>
    <dgm:pt modelId="{1A626F15-C926-4349-86D2-08E8AB617B9B}" type="sibTrans" cxnId="{2F53F4DD-7A74-417A-B4D5-E708BF131DE7}">
      <dgm:prSet/>
      <dgm:spPr/>
      <dgm:t>
        <a:bodyPr/>
        <a:lstStyle/>
        <a:p>
          <a:endParaRPr lang="en-US"/>
        </a:p>
      </dgm:t>
    </dgm:pt>
    <dgm:pt modelId="{C1077B8A-A1BB-48E7-A195-1832BDEDA06E}" type="pres">
      <dgm:prSet presAssocID="{12548D7C-9DE2-457F-98E0-2BFD489C44C8}" presName="diagram" presStyleCnt="0">
        <dgm:presLayoutVars>
          <dgm:dir/>
          <dgm:resizeHandles val="exact"/>
        </dgm:presLayoutVars>
      </dgm:prSet>
      <dgm:spPr/>
    </dgm:pt>
    <dgm:pt modelId="{4FED14A1-2CF7-4460-854A-74173F8052F0}" type="pres">
      <dgm:prSet presAssocID="{C43248AC-3D94-44E1-808E-15CAC415E130}" presName="node" presStyleLbl="node1" presStyleIdx="0" presStyleCnt="8">
        <dgm:presLayoutVars>
          <dgm:bulletEnabled val="1"/>
        </dgm:presLayoutVars>
      </dgm:prSet>
      <dgm:spPr/>
    </dgm:pt>
    <dgm:pt modelId="{C2881976-4B3D-476D-8231-5F33725BE71F}" type="pres">
      <dgm:prSet presAssocID="{EDD1D422-E145-4708-9DAB-BC68441499FE}" presName="sibTrans" presStyleCnt="0"/>
      <dgm:spPr/>
    </dgm:pt>
    <dgm:pt modelId="{4043037B-72B3-422D-A155-69A2206EFE13}" type="pres">
      <dgm:prSet presAssocID="{6A18AFA4-E021-4F4C-AC0E-EA81B9F974DC}" presName="node" presStyleLbl="node1" presStyleIdx="1" presStyleCnt="8">
        <dgm:presLayoutVars>
          <dgm:bulletEnabled val="1"/>
        </dgm:presLayoutVars>
      </dgm:prSet>
      <dgm:spPr/>
    </dgm:pt>
    <dgm:pt modelId="{ED492CAB-2D51-4027-8A7C-DD231267C0C2}" type="pres">
      <dgm:prSet presAssocID="{1716F27A-142A-4A9D-8D30-41DAC054B5AA}" presName="sibTrans" presStyleCnt="0"/>
      <dgm:spPr/>
    </dgm:pt>
    <dgm:pt modelId="{D938452C-359C-4954-90FB-5E938A915017}" type="pres">
      <dgm:prSet presAssocID="{8145EC69-A02D-4266-9F87-6A12787A8F91}" presName="node" presStyleLbl="node1" presStyleIdx="2" presStyleCnt="8">
        <dgm:presLayoutVars>
          <dgm:bulletEnabled val="1"/>
        </dgm:presLayoutVars>
      </dgm:prSet>
      <dgm:spPr/>
    </dgm:pt>
    <dgm:pt modelId="{2D409C17-0E02-455F-BA39-AD7F9C679D9C}" type="pres">
      <dgm:prSet presAssocID="{963EDCC7-B935-42EC-A97B-8FCF25148774}" presName="sibTrans" presStyleCnt="0"/>
      <dgm:spPr/>
    </dgm:pt>
    <dgm:pt modelId="{3D90E2B4-0921-4E3D-AE6A-BF7200493AB3}" type="pres">
      <dgm:prSet presAssocID="{5DFBD93B-847B-46DE-AF6C-6443DC0709DF}" presName="node" presStyleLbl="node1" presStyleIdx="3" presStyleCnt="8">
        <dgm:presLayoutVars>
          <dgm:bulletEnabled val="1"/>
        </dgm:presLayoutVars>
      </dgm:prSet>
      <dgm:spPr/>
    </dgm:pt>
    <dgm:pt modelId="{4AAB425B-F4C7-40A8-B4CD-F9F8825CD0D4}" type="pres">
      <dgm:prSet presAssocID="{F76B3731-3DBA-4369-BBA9-DF4DEAA672E0}" presName="sibTrans" presStyleCnt="0"/>
      <dgm:spPr/>
    </dgm:pt>
    <dgm:pt modelId="{6624E8F4-CEED-481E-8A13-45A4FA95DC22}" type="pres">
      <dgm:prSet presAssocID="{021FFF4C-93A2-4B6C-ABFA-8DC292A2CCDF}" presName="node" presStyleLbl="node1" presStyleIdx="4" presStyleCnt="8">
        <dgm:presLayoutVars>
          <dgm:bulletEnabled val="1"/>
        </dgm:presLayoutVars>
      </dgm:prSet>
      <dgm:spPr/>
    </dgm:pt>
    <dgm:pt modelId="{2E0B6EDA-D262-4349-9CE8-9D17CAECB35A}" type="pres">
      <dgm:prSet presAssocID="{00034F4D-0E67-4422-B1BC-F67D93B4E6BD}" presName="sibTrans" presStyleCnt="0"/>
      <dgm:spPr/>
    </dgm:pt>
    <dgm:pt modelId="{091B572B-CB63-4349-87DB-39AE95D11EBC}" type="pres">
      <dgm:prSet presAssocID="{D574CF7E-1D2B-4C37-B88C-AF3116CC9BD7}" presName="node" presStyleLbl="node1" presStyleIdx="5" presStyleCnt="8">
        <dgm:presLayoutVars>
          <dgm:bulletEnabled val="1"/>
        </dgm:presLayoutVars>
      </dgm:prSet>
      <dgm:spPr/>
    </dgm:pt>
    <dgm:pt modelId="{F3174AD8-8596-4A62-A2AE-620803D903B3}" type="pres">
      <dgm:prSet presAssocID="{732B784C-3018-40A5-AE84-442582ED3342}" presName="sibTrans" presStyleCnt="0"/>
      <dgm:spPr/>
    </dgm:pt>
    <dgm:pt modelId="{770C5D96-D019-4365-9E94-271901EBCC19}" type="pres">
      <dgm:prSet presAssocID="{3F574C0A-9365-428B-84A6-865614B189B9}" presName="node" presStyleLbl="node1" presStyleIdx="6" presStyleCnt="8">
        <dgm:presLayoutVars>
          <dgm:bulletEnabled val="1"/>
        </dgm:presLayoutVars>
      </dgm:prSet>
      <dgm:spPr/>
    </dgm:pt>
    <dgm:pt modelId="{2571CFB2-1315-4E6A-8DEF-E3A5A20BB291}" type="pres">
      <dgm:prSet presAssocID="{929E731F-ED0A-4492-8BF8-1610F9572C5A}" presName="sibTrans" presStyleCnt="0"/>
      <dgm:spPr/>
    </dgm:pt>
    <dgm:pt modelId="{0E465BC6-F216-4A6F-8BA5-9EC03D67B664}" type="pres">
      <dgm:prSet presAssocID="{E861F947-1874-477D-9483-E4DFF68994B4}" presName="node" presStyleLbl="node1" presStyleIdx="7" presStyleCnt="8">
        <dgm:presLayoutVars>
          <dgm:bulletEnabled val="1"/>
        </dgm:presLayoutVars>
      </dgm:prSet>
      <dgm:spPr/>
    </dgm:pt>
  </dgm:ptLst>
  <dgm:cxnLst>
    <dgm:cxn modelId="{64E95B08-355E-4292-B0ED-ED317B10C75A}" type="presOf" srcId="{021FFF4C-93A2-4B6C-ABFA-8DC292A2CCDF}" destId="{6624E8F4-CEED-481E-8A13-45A4FA95DC22}" srcOrd="0" destOrd="0" presId="urn:microsoft.com/office/officeart/2005/8/layout/default"/>
    <dgm:cxn modelId="{AB784921-8351-4631-ABD7-6DA7E578F5EF}" srcId="{12548D7C-9DE2-457F-98E0-2BFD489C44C8}" destId="{C43248AC-3D94-44E1-808E-15CAC415E130}" srcOrd="0" destOrd="0" parTransId="{2A54968D-BBD1-4D5A-81DB-315352FD3FF3}" sibTransId="{EDD1D422-E145-4708-9DAB-BC68441499FE}"/>
    <dgm:cxn modelId="{5B44142A-5E06-4255-9ABC-6BE1B90A8008}" type="presOf" srcId="{12548D7C-9DE2-457F-98E0-2BFD489C44C8}" destId="{C1077B8A-A1BB-48E7-A195-1832BDEDA06E}" srcOrd="0" destOrd="0" presId="urn:microsoft.com/office/officeart/2005/8/layout/default"/>
    <dgm:cxn modelId="{CCD2325E-FFD9-45F4-9FB5-70A009195505}" type="presOf" srcId="{8145EC69-A02D-4266-9F87-6A12787A8F91}" destId="{D938452C-359C-4954-90FB-5E938A915017}" srcOrd="0" destOrd="0" presId="urn:microsoft.com/office/officeart/2005/8/layout/default"/>
    <dgm:cxn modelId="{BAE3BE43-39D8-4210-980C-D4A7ED63494D}" type="presOf" srcId="{3F574C0A-9365-428B-84A6-865614B189B9}" destId="{770C5D96-D019-4365-9E94-271901EBCC19}" srcOrd="0" destOrd="0" presId="urn:microsoft.com/office/officeart/2005/8/layout/default"/>
    <dgm:cxn modelId="{AF8F6245-56E6-438C-BF78-429A4B772EE6}" srcId="{12548D7C-9DE2-457F-98E0-2BFD489C44C8}" destId="{3F574C0A-9365-428B-84A6-865614B189B9}" srcOrd="6" destOrd="0" parTransId="{CFFCFB4A-6673-4F87-9DDD-C56ADBD14B0E}" sibTransId="{929E731F-ED0A-4492-8BF8-1610F9572C5A}"/>
    <dgm:cxn modelId="{64035566-CDA5-48E0-8DC3-D28EA59D4CED}" type="presOf" srcId="{E861F947-1874-477D-9483-E4DFF68994B4}" destId="{0E465BC6-F216-4A6F-8BA5-9EC03D67B664}" srcOrd="0" destOrd="0" presId="urn:microsoft.com/office/officeart/2005/8/layout/default"/>
    <dgm:cxn modelId="{549EB76C-B117-4559-A3C6-64D18C731CA3}" type="presOf" srcId="{5DFBD93B-847B-46DE-AF6C-6443DC0709DF}" destId="{3D90E2B4-0921-4E3D-AE6A-BF7200493AB3}" srcOrd="0" destOrd="0" presId="urn:microsoft.com/office/officeart/2005/8/layout/default"/>
    <dgm:cxn modelId="{9A703670-C55B-46BF-AE02-0F25B9A06574}" srcId="{12548D7C-9DE2-457F-98E0-2BFD489C44C8}" destId="{6A18AFA4-E021-4F4C-AC0E-EA81B9F974DC}" srcOrd="1" destOrd="0" parTransId="{C5EBB080-7EAD-4106-A031-277C30B2F804}" sibTransId="{1716F27A-142A-4A9D-8D30-41DAC054B5AA}"/>
    <dgm:cxn modelId="{6FE7DF5A-9150-4F1B-8F6F-620E5AA46205}" type="presOf" srcId="{6A18AFA4-E021-4F4C-AC0E-EA81B9F974DC}" destId="{4043037B-72B3-422D-A155-69A2206EFE13}" srcOrd="0" destOrd="0" presId="urn:microsoft.com/office/officeart/2005/8/layout/default"/>
    <dgm:cxn modelId="{77B92992-4FDD-482D-9AB1-24DC51E24FBA}" srcId="{12548D7C-9DE2-457F-98E0-2BFD489C44C8}" destId="{8145EC69-A02D-4266-9F87-6A12787A8F91}" srcOrd="2" destOrd="0" parTransId="{6C0772AB-7D54-4FFB-9FE6-2792295194BD}" sibTransId="{963EDCC7-B935-42EC-A97B-8FCF25148774}"/>
    <dgm:cxn modelId="{D32ED1B3-FF0D-4511-9944-998A325E2709}" srcId="{12548D7C-9DE2-457F-98E0-2BFD489C44C8}" destId="{D574CF7E-1D2B-4C37-B88C-AF3116CC9BD7}" srcOrd="5" destOrd="0" parTransId="{9E0DCD1D-6351-4556-B354-5D45D9C9453A}" sibTransId="{732B784C-3018-40A5-AE84-442582ED3342}"/>
    <dgm:cxn modelId="{6686F7BD-4CB4-4C6C-966C-31B689A4050C}" srcId="{12548D7C-9DE2-457F-98E0-2BFD489C44C8}" destId="{021FFF4C-93A2-4B6C-ABFA-8DC292A2CCDF}" srcOrd="4" destOrd="0" parTransId="{3C48DCCE-6610-4D44-AA26-CA4E3D5C1D67}" sibTransId="{00034F4D-0E67-4422-B1BC-F67D93B4E6BD}"/>
    <dgm:cxn modelId="{FFBE1FC6-2E9A-4CDC-A11F-BA2ABC3671DA}" type="presOf" srcId="{C43248AC-3D94-44E1-808E-15CAC415E130}" destId="{4FED14A1-2CF7-4460-854A-74173F8052F0}" srcOrd="0" destOrd="0" presId="urn:microsoft.com/office/officeart/2005/8/layout/default"/>
    <dgm:cxn modelId="{2A0895D4-B493-4EEF-8082-411120B1EC86}" srcId="{12548D7C-9DE2-457F-98E0-2BFD489C44C8}" destId="{5DFBD93B-847B-46DE-AF6C-6443DC0709DF}" srcOrd="3" destOrd="0" parTransId="{0A2F52C6-42A2-4E61-AF17-B3F6DBDE44E9}" sibTransId="{F76B3731-3DBA-4369-BBA9-DF4DEAA672E0}"/>
    <dgm:cxn modelId="{2F53F4DD-7A74-417A-B4D5-E708BF131DE7}" srcId="{12548D7C-9DE2-457F-98E0-2BFD489C44C8}" destId="{E861F947-1874-477D-9483-E4DFF68994B4}" srcOrd="7" destOrd="0" parTransId="{ED0849C0-0180-4F62-AE1A-907CCAA4E27E}" sibTransId="{1A626F15-C926-4349-86D2-08E8AB617B9B}"/>
    <dgm:cxn modelId="{BE53F9FA-92C4-496E-A54F-EEDF327212B8}" type="presOf" srcId="{D574CF7E-1D2B-4C37-B88C-AF3116CC9BD7}" destId="{091B572B-CB63-4349-87DB-39AE95D11EBC}" srcOrd="0" destOrd="0" presId="urn:microsoft.com/office/officeart/2005/8/layout/default"/>
    <dgm:cxn modelId="{BE262ABF-81FE-4AA8-8D8F-AA8406F92A57}" type="presParOf" srcId="{C1077B8A-A1BB-48E7-A195-1832BDEDA06E}" destId="{4FED14A1-2CF7-4460-854A-74173F8052F0}" srcOrd="0" destOrd="0" presId="urn:microsoft.com/office/officeart/2005/8/layout/default"/>
    <dgm:cxn modelId="{16480AC7-87BE-4BE8-8AA7-F8E011E6EFFC}" type="presParOf" srcId="{C1077B8A-A1BB-48E7-A195-1832BDEDA06E}" destId="{C2881976-4B3D-476D-8231-5F33725BE71F}" srcOrd="1" destOrd="0" presId="urn:microsoft.com/office/officeart/2005/8/layout/default"/>
    <dgm:cxn modelId="{C8205CC8-635A-45F9-969A-E29B2FA6F142}" type="presParOf" srcId="{C1077B8A-A1BB-48E7-A195-1832BDEDA06E}" destId="{4043037B-72B3-422D-A155-69A2206EFE13}" srcOrd="2" destOrd="0" presId="urn:microsoft.com/office/officeart/2005/8/layout/default"/>
    <dgm:cxn modelId="{6A3B1961-00B9-4CD0-9BB2-35EE3EA2E1F1}" type="presParOf" srcId="{C1077B8A-A1BB-48E7-A195-1832BDEDA06E}" destId="{ED492CAB-2D51-4027-8A7C-DD231267C0C2}" srcOrd="3" destOrd="0" presId="urn:microsoft.com/office/officeart/2005/8/layout/default"/>
    <dgm:cxn modelId="{09EFBDB3-7154-4EA8-80EF-BCBE6AEF5FA9}" type="presParOf" srcId="{C1077B8A-A1BB-48E7-A195-1832BDEDA06E}" destId="{D938452C-359C-4954-90FB-5E938A915017}" srcOrd="4" destOrd="0" presId="urn:microsoft.com/office/officeart/2005/8/layout/default"/>
    <dgm:cxn modelId="{FB95F53B-7AE4-4FDE-9872-564241348EB6}" type="presParOf" srcId="{C1077B8A-A1BB-48E7-A195-1832BDEDA06E}" destId="{2D409C17-0E02-455F-BA39-AD7F9C679D9C}" srcOrd="5" destOrd="0" presId="urn:microsoft.com/office/officeart/2005/8/layout/default"/>
    <dgm:cxn modelId="{E2D9F600-3084-4B17-BA43-826EBC5860DF}" type="presParOf" srcId="{C1077B8A-A1BB-48E7-A195-1832BDEDA06E}" destId="{3D90E2B4-0921-4E3D-AE6A-BF7200493AB3}" srcOrd="6" destOrd="0" presId="urn:microsoft.com/office/officeart/2005/8/layout/default"/>
    <dgm:cxn modelId="{957E8EEF-4D0E-48D0-96BC-FAF499996F75}" type="presParOf" srcId="{C1077B8A-A1BB-48E7-A195-1832BDEDA06E}" destId="{4AAB425B-F4C7-40A8-B4CD-F9F8825CD0D4}" srcOrd="7" destOrd="0" presId="urn:microsoft.com/office/officeart/2005/8/layout/default"/>
    <dgm:cxn modelId="{9577A294-29F2-4697-A3A2-BDB14BA0909D}" type="presParOf" srcId="{C1077B8A-A1BB-48E7-A195-1832BDEDA06E}" destId="{6624E8F4-CEED-481E-8A13-45A4FA95DC22}" srcOrd="8" destOrd="0" presId="urn:microsoft.com/office/officeart/2005/8/layout/default"/>
    <dgm:cxn modelId="{84DFCFDD-62E8-4765-B026-B5E71B9DA065}" type="presParOf" srcId="{C1077B8A-A1BB-48E7-A195-1832BDEDA06E}" destId="{2E0B6EDA-D262-4349-9CE8-9D17CAECB35A}" srcOrd="9" destOrd="0" presId="urn:microsoft.com/office/officeart/2005/8/layout/default"/>
    <dgm:cxn modelId="{97550830-F142-4226-BD78-C3720F020C3F}" type="presParOf" srcId="{C1077B8A-A1BB-48E7-A195-1832BDEDA06E}" destId="{091B572B-CB63-4349-87DB-39AE95D11EBC}" srcOrd="10" destOrd="0" presId="urn:microsoft.com/office/officeart/2005/8/layout/default"/>
    <dgm:cxn modelId="{EF9F29EE-A78D-4C86-BF06-49119086F8C0}" type="presParOf" srcId="{C1077B8A-A1BB-48E7-A195-1832BDEDA06E}" destId="{F3174AD8-8596-4A62-A2AE-620803D903B3}" srcOrd="11" destOrd="0" presId="urn:microsoft.com/office/officeart/2005/8/layout/default"/>
    <dgm:cxn modelId="{BF521419-8BCF-45E7-9459-5A3736E733BA}" type="presParOf" srcId="{C1077B8A-A1BB-48E7-A195-1832BDEDA06E}" destId="{770C5D96-D019-4365-9E94-271901EBCC19}" srcOrd="12" destOrd="0" presId="urn:microsoft.com/office/officeart/2005/8/layout/default"/>
    <dgm:cxn modelId="{5383A578-B780-4AEB-8E5F-4D33F7E7B764}" type="presParOf" srcId="{C1077B8A-A1BB-48E7-A195-1832BDEDA06E}" destId="{2571CFB2-1315-4E6A-8DEF-E3A5A20BB291}" srcOrd="13" destOrd="0" presId="urn:microsoft.com/office/officeart/2005/8/layout/default"/>
    <dgm:cxn modelId="{034258AE-175A-46E0-8973-790550F48017}" type="presParOf" srcId="{C1077B8A-A1BB-48E7-A195-1832BDEDA06E}" destId="{0E465BC6-F216-4A6F-8BA5-9EC03D67B66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E2FEF-C4E8-49FF-BFC4-93FE84E7555C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9ABF16-823B-47BB-B24A-736204850439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Rôle du gestionnaire de gestionnaires </a:t>
          </a:r>
          <a:r>
            <a:rPr lang="fr-FR" sz="2400" kern="1200"/>
            <a:t>: chargé de piloter des équipes de leaders, il occupe une position charnière entre la vision de la haute direction et la réalité opérationnelle du terrain</a:t>
          </a:r>
          <a:endParaRPr lang="en-US" sz="2400" kern="1200"/>
        </a:p>
      </dsp:txBody>
      <dsp:txXfrm>
        <a:off x="585701" y="1066737"/>
        <a:ext cx="4337991" cy="2693452"/>
      </dsp:txXfrm>
    </dsp:sp>
    <dsp:sp modelId="{01BEFBAA-A502-4FDB-9E22-80E012480320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0B7B9B-E582-4C9F-93EC-07BDF8AB081B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Nous prétendons que malgré l’importance de son influence, </a:t>
          </a:r>
          <a:r>
            <a:rPr lang="fr-FR" sz="2400" b="1" kern="1200"/>
            <a:t>il demeure souvent sous-outillé face à la complexité de ses responsabilités</a:t>
          </a:r>
          <a:endParaRPr lang="en-US" sz="2400" kern="1200"/>
        </a:p>
      </dsp:txBody>
      <dsp:txXfrm>
        <a:off x="6092527" y="1066737"/>
        <a:ext cx="4337991" cy="26934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FBC0E-962A-4EF7-A189-2D65AA1A5E30}">
      <dsp:nvSpPr>
        <dsp:cNvPr id="0" name=""/>
        <dsp:cNvSpPr/>
      </dsp:nvSpPr>
      <dsp:spPr>
        <a:xfrm>
          <a:off x="205509" y="828340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71DE6-1407-4199-9B05-9A595DEED490}">
      <dsp:nvSpPr>
        <dsp:cNvPr id="0" name=""/>
        <dsp:cNvSpPr/>
      </dsp:nvSpPr>
      <dsp:spPr>
        <a:xfrm>
          <a:off x="396960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2FDD2-0098-4DAB-8A4E-C6EDD696134F}">
      <dsp:nvSpPr>
        <dsp:cNvPr id="0" name=""/>
        <dsp:cNvSpPr/>
      </dsp:nvSpPr>
      <dsp:spPr>
        <a:xfrm>
          <a:off x="1312541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Réseautage</a:t>
          </a:r>
          <a:endParaRPr lang="en-US" sz="2000" kern="1200"/>
        </a:p>
      </dsp:txBody>
      <dsp:txXfrm>
        <a:off x="1312541" y="828340"/>
        <a:ext cx="2148945" cy="911674"/>
      </dsp:txXfrm>
    </dsp:sp>
    <dsp:sp modelId="{CC53C286-9036-4C7C-922C-8A8DD16667A4}">
      <dsp:nvSpPr>
        <dsp:cNvPr id="0" name=""/>
        <dsp:cNvSpPr/>
      </dsp:nvSpPr>
      <dsp:spPr>
        <a:xfrm>
          <a:off x="3835925" y="828340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B7470-741A-49CA-A535-C17F5576978E}">
      <dsp:nvSpPr>
        <dsp:cNvPr id="0" name=""/>
        <dsp:cNvSpPr/>
      </dsp:nvSpPr>
      <dsp:spPr>
        <a:xfrm>
          <a:off x="4027376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73269-D17C-4A81-9CBE-A2B3B59D3D37}">
      <dsp:nvSpPr>
        <dsp:cNvPr id="0" name=""/>
        <dsp:cNvSpPr/>
      </dsp:nvSpPr>
      <dsp:spPr>
        <a:xfrm>
          <a:off x="4942957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Mentorat</a:t>
          </a:r>
          <a:endParaRPr lang="en-US" sz="2000" kern="1200"/>
        </a:p>
      </dsp:txBody>
      <dsp:txXfrm>
        <a:off x="4942957" y="828340"/>
        <a:ext cx="2148945" cy="911674"/>
      </dsp:txXfrm>
    </dsp:sp>
    <dsp:sp modelId="{0E24664C-5CF8-406C-B184-FC5D80A1DDEB}">
      <dsp:nvSpPr>
        <dsp:cNvPr id="0" name=""/>
        <dsp:cNvSpPr/>
      </dsp:nvSpPr>
      <dsp:spPr>
        <a:xfrm>
          <a:off x="7466341" y="828340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B4798-A5C0-48DC-A321-C68FF20E8057}">
      <dsp:nvSpPr>
        <dsp:cNvPr id="0" name=""/>
        <dsp:cNvSpPr/>
      </dsp:nvSpPr>
      <dsp:spPr>
        <a:xfrm>
          <a:off x="7657792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F2D4F-C349-49AF-9EB7-27B021223B1F}">
      <dsp:nvSpPr>
        <dsp:cNvPr id="0" name=""/>
        <dsp:cNvSpPr/>
      </dsp:nvSpPr>
      <dsp:spPr>
        <a:xfrm>
          <a:off x="8573374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Coaching personnalisé</a:t>
          </a:r>
          <a:endParaRPr lang="en-US" sz="2000" kern="1200"/>
        </a:p>
      </dsp:txBody>
      <dsp:txXfrm>
        <a:off x="8573374" y="828340"/>
        <a:ext cx="2148945" cy="911674"/>
      </dsp:txXfrm>
    </dsp:sp>
    <dsp:sp modelId="{F1FB6FE3-A25F-49B3-9510-6EF5097BB119}">
      <dsp:nvSpPr>
        <dsp:cNvPr id="0" name=""/>
        <dsp:cNvSpPr/>
      </dsp:nvSpPr>
      <dsp:spPr>
        <a:xfrm>
          <a:off x="205509" y="2452790"/>
          <a:ext cx="911674" cy="91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7E400-F656-4B82-83F7-B3A2E3BA7AB9}">
      <dsp:nvSpPr>
        <dsp:cNvPr id="0" name=""/>
        <dsp:cNvSpPr/>
      </dsp:nvSpPr>
      <dsp:spPr>
        <a:xfrm>
          <a:off x="396960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C3668-BF36-41D2-A560-7219B1E5BD43}">
      <dsp:nvSpPr>
        <dsp:cNvPr id="0" name=""/>
        <dsp:cNvSpPr/>
      </dsp:nvSpPr>
      <dsp:spPr>
        <a:xfrm>
          <a:off x="1312541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Formations ciblées en leadership</a:t>
          </a:r>
          <a:endParaRPr lang="en-US" sz="2000" kern="1200"/>
        </a:p>
      </dsp:txBody>
      <dsp:txXfrm>
        <a:off x="1312541" y="2452790"/>
        <a:ext cx="2148945" cy="911674"/>
      </dsp:txXfrm>
    </dsp:sp>
    <dsp:sp modelId="{D5F140A8-1D5F-4682-A411-4B8AA1931028}">
      <dsp:nvSpPr>
        <dsp:cNvPr id="0" name=""/>
        <dsp:cNvSpPr/>
      </dsp:nvSpPr>
      <dsp:spPr>
        <a:xfrm>
          <a:off x="3835925" y="2452790"/>
          <a:ext cx="911674" cy="911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709F7-73D4-4AD6-AE93-A14E22E046DF}">
      <dsp:nvSpPr>
        <dsp:cNvPr id="0" name=""/>
        <dsp:cNvSpPr/>
      </dsp:nvSpPr>
      <dsp:spPr>
        <a:xfrm>
          <a:off x="4027376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8AC24-41BA-41C7-86BC-568773C57DFF}">
      <dsp:nvSpPr>
        <dsp:cNvPr id="0" name=""/>
        <dsp:cNvSpPr/>
      </dsp:nvSpPr>
      <dsp:spPr>
        <a:xfrm>
          <a:off x="4942957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Plan d’intégration structuré</a:t>
          </a:r>
          <a:endParaRPr lang="en-US" sz="2000" kern="1200"/>
        </a:p>
      </dsp:txBody>
      <dsp:txXfrm>
        <a:off x="4942957" y="2452790"/>
        <a:ext cx="2148945" cy="9116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A7E09-F3F1-4CFD-8F4B-36DC7A700D74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A0EEE-E200-4B70-872A-41B458414B82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Principes directeurs essentiels</a:t>
          </a:r>
          <a:endParaRPr lang="en-US" sz="2500" kern="1200"/>
        </a:p>
      </dsp:txBody>
      <dsp:txXfrm>
        <a:off x="59990" y="2654049"/>
        <a:ext cx="3226223" cy="720000"/>
      </dsp:txXfrm>
    </dsp:sp>
    <dsp:sp modelId="{EC699A0A-95CB-4D3D-A4B4-097F8EAF8973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FF987-57C5-44BE-83B7-58D7F5837949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Actions dès le premier jour</a:t>
          </a:r>
          <a:endParaRPr lang="en-US" sz="2500" kern="1200"/>
        </a:p>
      </dsp:txBody>
      <dsp:txXfrm>
        <a:off x="3850802" y="2654049"/>
        <a:ext cx="3226223" cy="720000"/>
      </dsp:txXfrm>
    </dsp:sp>
    <dsp:sp modelId="{22A803E1-38D1-4F20-8F0F-45432B8A3C16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CAFDB-76A1-41CC-A86F-823119B1D395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Outils et ressources de soutien</a:t>
          </a:r>
          <a:endParaRPr lang="en-US" sz="2500" kern="1200"/>
        </a:p>
      </dsp:txBody>
      <dsp:txXfrm>
        <a:off x="7641615" y="2654049"/>
        <a:ext cx="3226223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5F0A3-D71C-4E39-A100-8603453FE4FA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6D541-EDB8-4366-8238-7AECF5F86BE8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DF855-664D-4A85-9978-7D26BF743ABB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/>
            <a:t>Semaine 1 : </a:t>
          </a:r>
          <a:r>
            <a:rPr lang="fr-CA" sz="2400" kern="1200"/>
            <a:t>compréhension stratégique</a:t>
          </a:r>
          <a:endParaRPr lang="en-US" sz="2400" kern="1200"/>
        </a:p>
      </dsp:txBody>
      <dsp:txXfrm>
        <a:off x="1948202" y="368029"/>
        <a:ext cx="3233964" cy="1371985"/>
      </dsp:txXfrm>
    </dsp:sp>
    <dsp:sp modelId="{BDD38AB5-0780-4C5A-81FA-59A909B82107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6631C-35F4-4E6A-BDF4-220A9A0DE72D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45F6E-DCE6-4A93-8055-B47C1C81414E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/>
            <a:t>Mois 1</a:t>
          </a:r>
          <a:r>
            <a:rPr lang="fr-CA" sz="2400" kern="1200" dirty="0"/>
            <a:t>: création de liens</a:t>
          </a:r>
          <a:endParaRPr lang="en-US" sz="2400" kern="1200" dirty="0"/>
        </a:p>
      </dsp:txBody>
      <dsp:txXfrm>
        <a:off x="7411643" y="368029"/>
        <a:ext cx="3233964" cy="1371985"/>
      </dsp:txXfrm>
    </dsp:sp>
    <dsp:sp modelId="{0CFC583F-78FA-4E35-AF2F-2608A9147BE4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F1C8B-3AE3-418F-BC92-627C3BEC45ED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62A70-6C6A-4EFF-9174-2D63009F193E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/>
            <a:t>Mois 2</a:t>
          </a:r>
          <a:r>
            <a:rPr lang="fr-CA" sz="2400" kern="1200"/>
            <a:t>: établissement de la direction</a:t>
          </a:r>
          <a:endParaRPr lang="en-US" sz="2400" kern="1200"/>
        </a:p>
      </dsp:txBody>
      <dsp:txXfrm>
        <a:off x="1948202" y="2452790"/>
        <a:ext cx="3233964" cy="1371985"/>
      </dsp:txXfrm>
    </dsp:sp>
    <dsp:sp modelId="{33523020-4A12-4347-B7FE-6E23E132CC7A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B3FF3-EBE3-478C-A98C-F1FDAE9A16A6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D321D-EC2A-4BA1-906F-B742D86E2E4C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/>
            <a:t>Mois 3</a:t>
          </a:r>
          <a:r>
            <a:rPr lang="fr-CA" sz="2400" kern="1200"/>
            <a:t>: influence et évaluation </a:t>
          </a:r>
          <a:endParaRPr lang="en-US" sz="2400" kern="1200"/>
        </a:p>
      </dsp:txBody>
      <dsp:txXfrm>
        <a:off x="7411643" y="2452790"/>
        <a:ext cx="3233964" cy="13719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8FCCB-3C26-4B8E-A772-9D10206F75C9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EAA88-3E06-4C34-9296-489F9F63E523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/>
            <a:t>Consolidation des acquis</a:t>
          </a:r>
          <a:endParaRPr lang="en-US" sz="3100" kern="1200"/>
        </a:p>
      </dsp:txBody>
      <dsp:txXfrm>
        <a:off x="398656" y="1088253"/>
        <a:ext cx="2959127" cy="1837317"/>
      </dsp:txXfrm>
    </dsp:sp>
    <dsp:sp modelId="{D2683A2C-9C9C-4311-9AF7-2B6E6C18A75A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1BEAC-4206-4322-A6B0-D64541879588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/>
            <a:t>Bilan avec le supérieur</a:t>
          </a:r>
          <a:endParaRPr lang="en-US" sz="3100" kern="1200"/>
        </a:p>
      </dsp:txBody>
      <dsp:txXfrm>
        <a:off x="4155097" y="1088253"/>
        <a:ext cx="2959127" cy="1837317"/>
      </dsp:txXfrm>
    </dsp:sp>
    <dsp:sp modelId="{135AE9AF-79D9-42F1-9CFF-847399E937AF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2F76D-E7DF-4809-8964-6DA312839186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/>
            <a:t>Leviers de soutien au développement </a:t>
          </a:r>
          <a:endParaRPr lang="en-US" sz="3100" kern="1200"/>
        </a:p>
      </dsp:txBody>
      <dsp:txXfrm>
        <a:off x="7911539" y="1088253"/>
        <a:ext cx="2959127" cy="18373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DD894-DB9F-410E-9D48-70B689668E0C}">
      <dsp:nvSpPr>
        <dsp:cNvPr id="0" name=""/>
        <dsp:cNvSpPr/>
      </dsp:nvSpPr>
      <dsp:spPr>
        <a:xfrm>
          <a:off x="0" y="30707"/>
          <a:ext cx="10927829" cy="6633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Assurer cohérence, sens et résultats dans la performance publique</a:t>
          </a:r>
          <a:endParaRPr lang="en-US" sz="2700" kern="1200"/>
        </a:p>
      </dsp:txBody>
      <dsp:txXfrm>
        <a:off x="32384" y="63091"/>
        <a:ext cx="10863061" cy="598621"/>
      </dsp:txXfrm>
    </dsp:sp>
    <dsp:sp modelId="{0689E68A-E746-4F64-8556-C970BF6BEC99}">
      <dsp:nvSpPr>
        <dsp:cNvPr id="0" name=""/>
        <dsp:cNvSpPr/>
      </dsp:nvSpPr>
      <dsp:spPr>
        <a:xfrm>
          <a:off x="0" y="771857"/>
          <a:ext cx="10927829" cy="663389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Renforcer la capacité de l’État à atteindre ses priorités</a:t>
          </a:r>
          <a:endParaRPr lang="en-US" sz="2700" kern="1200"/>
        </a:p>
      </dsp:txBody>
      <dsp:txXfrm>
        <a:off x="32384" y="804241"/>
        <a:ext cx="10863061" cy="598621"/>
      </dsp:txXfrm>
    </dsp:sp>
    <dsp:sp modelId="{F1FA7955-237D-400C-96C8-5FE963A812D8}">
      <dsp:nvSpPr>
        <dsp:cNvPr id="0" name=""/>
        <dsp:cNvSpPr/>
      </dsp:nvSpPr>
      <dsp:spPr>
        <a:xfrm>
          <a:off x="0" y="1513007"/>
          <a:ext cx="10927829" cy="663389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Maintenir la confiance citoyenne</a:t>
          </a:r>
          <a:endParaRPr lang="en-US" sz="2700" kern="1200"/>
        </a:p>
      </dsp:txBody>
      <dsp:txXfrm>
        <a:off x="32384" y="1545391"/>
        <a:ext cx="10863061" cy="598621"/>
      </dsp:txXfrm>
    </dsp:sp>
    <dsp:sp modelId="{E408375E-86CF-4B00-B63D-411DA1A072EA}">
      <dsp:nvSpPr>
        <dsp:cNvPr id="0" name=""/>
        <dsp:cNvSpPr/>
      </dsp:nvSpPr>
      <dsp:spPr>
        <a:xfrm>
          <a:off x="0" y="2254157"/>
          <a:ext cx="10927829" cy="663389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Assurer un leadership tactique humain</a:t>
          </a:r>
          <a:endParaRPr lang="en-US" sz="2700" kern="1200"/>
        </a:p>
      </dsp:txBody>
      <dsp:txXfrm>
        <a:off x="32384" y="2286541"/>
        <a:ext cx="10863061" cy="598621"/>
      </dsp:txXfrm>
    </dsp:sp>
    <dsp:sp modelId="{A312C337-5128-4224-910C-528D5773E8C8}">
      <dsp:nvSpPr>
        <dsp:cNvPr id="0" name=""/>
        <dsp:cNvSpPr/>
      </dsp:nvSpPr>
      <dsp:spPr>
        <a:xfrm>
          <a:off x="0" y="2995307"/>
          <a:ext cx="10927829" cy="66338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Renforcer la résilience et l'agilité de l’organisation publique</a:t>
          </a:r>
          <a:endParaRPr lang="en-US" sz="2700" kern="1200"/>
        </a:p>
      </dsp:txBody>
      <dsp:txXfrm>
        <a:off x="32384" y="3027691"/>
        <a:ext cx="10863061" cy="59862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D87C4-6E69-4550-8408-F747050196A4}">
      <dsp:nvSpPr>
        <dsp:cNvPr id="0" name=""/>
        <dsp:cNvSpPr/>
      </dsp:nvSpPr>
      <dsp:spPr>
        <a:xfrm>
          <a:off x="0" y="99845"/>
          <a:ext cx="6253721" cy="9183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Dana Cristina </a:t>
          </a:r>
          <a:r>
            <a:rPr lang="fr-CA" sz="2300" b="1" kern="1200"/>
            <a:t>Cadeschi</a:t>
          </a:r>
          <a:r>
            <a:rPr lang="fr-CA" sz="2300" kern="1200"/>
            <a:t>, Sûreté du Québec </a:t>
          </a:r>
          <a:endParaRPr lang="en-US" sz="2300" kern="1200"/>
        </a:p>
      </dsp:txBody>
      <dsp:txXfrm>
        <a:off x="44828" y="144673"/>
        <a:ext cx="6164065" cy="828647"/>
      </dsp:txXfrm>
    </dsp:sp>
    <dsp:sp modelId="{53579480-0DB0-4FA4-B676-3BFBACA7B87F}">
      <dsp:nvSpPr>
        <dsp:cNvPr id="0" name=""/>
        <dsp:cNvSpPr/>
      </dsp:nvSpPr>
      <dsp:spPr>
        <a:xfrm>
          <a:off x="0" y="1084389"/>
          <a:ext cx="6253721" cy="918303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François </a:t>
          </a:r>
          <a:r>
            <a:rPr lang="fr-CA" sz="2300" b="1" kern="1200"/>
            <a:t>Côté</a:t>
          </a:r>
          <a:r>
            <a:rPr lang="fr-CA" sz="2300" kern="1200"/>
            <a:t>, Sûreté du Québec </a:t>
          </a:r>
          <a:endParaRPr lang="en-US" sz="2300" kern="1200"/>
        </a:p>
      </dsp:txBody>
      <dsp:txXfrm>
        <a:off x="44828" y="1129217"/>
        <a:ext cx="6164065" cy="828647"/>
      </dsp:txXfrm>
    </dsp:sp>
    <dsp:sp modelId="{1E5B1255-EC64-4C16-830E-254B8E45E4D1}">
      <dsp:nvSpPr>
        <dsp:cNvPr id="0" name=""/>
        <dsp:cNvSpPr/>
      </dsp:nvSpPr>
      <dsp:spPr>
        <a:xfrm>
          <a:off x="0" y="2068933"/>
          <a:ext cx="6253721" cy="918303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Karissa </a:t>
          </a:r>
          <a:r>
            <a:rPr lang="fr-CA" sz="2300" b="1" kern="1200" dirty="0"/>
            <a:t>Laberge</a:t>
          </a:r>
          <a:r>
            <a:rPr lang="fr-CA" sz="2300" kern="1200" dirty="0"/>
            <a:t>, Emploi et Développement social Canada </a:t>
          </a:r>
          <a:endParaRPr lang="en-US" sz="2300" kern="1200" dirty="0"/>
        </a:p>
      </dsp:txBody>
      <dsp:txXfrm>
        <a:off x="44828" y="2113761"/>
        <a:ext cx="6164065" cy="828647"/>
      </dsp:txXfrm>
    </dsp:sp>
    <dsp:sp modelId="{321ACBF9-216D-443F-B7D3-64F9A220830A}">
      <dsp:nvSpPr>
        <dsp:cNvPr id="0" name=""/>
        <dsp:cNvSpPr/>
      </dsp:nvSpPr>
      <dsp:spPr>
        <a:xfrm>
          <a:off x="0" y="3053476"/>
          <a:ext cx="6253721" cy="918303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Caroline </a:t>
          </a:r>
          <a:r>
            <a:rPr lang="fr-CA" sz="2300" b="1" kern="1200"/>
            <a:t>Roy</a:t>
          </a:r>
          <a:r>
            <a:rPr lang="fr-CA" sz="2300" kern="1200"/>
            <a:t>, Revenu Québec </a:t>
          </a:r>
          <a:endParaRPr lang="en-US" sz="2300" kern="1200"/>
        </a:p>
      </dsp:txBody>
      <dsp:txXfrm>
        <a:off x="44828" y="3098304"/>
        <a:ext cx="6164065" cy="828647"/>
      </dsp:txXfrm>
    </dsp:sp>
    <dsp:sp modelId="{4B21D96E-31F5-49EE-8FD5-67ABFDAFC67B}">
      <dsp:nvSpPr>
        <dsp:cNvPr id="0" name=""/>
        <dsp:cNvSpPr/>
      </dsp:nvSpPr>
      <dsp:spPr>
        <a:xfrm>
          <a:off x="0" y="4038020"/>
          <a:ext cx="6253721" cy="918303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Valerie </a:t>
          </a:r>
          <a:r>
            <a:rPr lang="fr-CA" sz="2300" b="1" kern="1200"/>
            <a:t>Seeto</a:t>
          </a:r>
          <a:r>
            <a:rPr lang="fr-CA" sz="2300" kern="1200"/>
            <a:t>, Secrétariat du Conseil du Trésor Canada</a:t>
          </a:r>
          <a:endParaRPr lang="en-US" sz="2300" kern="1200"/>
        </a:p>
      </dsp:txBody>
      <dsp:txXfrm>
        <a:off x="44828" y="4082848"/>
        <a:ext cx="6164065" cy="828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D89F4-594E-4579-936A-93CFCE39EFD1}">
      <dsp:nvSpPr>
        <dsp:cNvPr id="0" name=""/>
        <dsp:cNvSpPr/>
      </dsp:nvSpPr>
      <dsp:spPr>
        <a:xfrm>
          <a:off x="2699942" y="2514"/>
          <a:ext cx="4975150" cy="3159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03279-A8C7-424B-9C92-9A095A391139}">
      <dsp:nvSpPr>
        <dsp:cNvPr id="0" name=""/>
        <dsp:cNvSpPr/>
      </dsp:nvSpPr>
      <dsp:spPr>
        <a:xfrm>
          <a:off x="3252736" y="527669"/>
          <a:ext cx="4975150" cy="3159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100" kern="1200" dirty="0"/>
            <a:t>Gestionnaire tactique</a:t>
          </a:r>
          <a:endParaRPr lang="en-US" sz="6100" kern="1200" dirty="0"/>
        </a:p>
      </dsp:txBody>
      <dsp:txXfrm>
        <a:off x="3345266" y="620199"/>
        <a:ext cx="4790090" cy="2974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C2073-68BB-49A9-809B-C64578E87739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Sondage auprès des cohortes du CJLFP 1, 2 et 3</a:t>
          </a:r>
          <a:endParaRPr lang="en-US" sz="3400" kern="1200" dirty="0"/>
        </a:p>
      </dsp:txBody>
      <dsp:txXfrm>
        <a:off x="38234" y="38234"/>
        <a:ext cx="7529629" cy="1228933"/>
      </dsp:txXfrm>
    </dsp:sp>
    <dsp:sp modelId="{D560A649-597E-4489-BB59-0E9FBA351EC1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Recherche documentaire</a:t>
          </a:r>
          <a:endParaRPr lang="en-US" sz="3400" kern="1200"/>
        </a:p>
      </dsp:txBody>
      <dsp:txXfrm>
        <a:off x="826903" y="1561202"/>
        <a:ext cx="7224611" cy="1228933"/>
      </dsp:txXfrm>
    </dsp:sp>
    <dsp:sp modelId="{366A605D-3822-4FCC-997E-751A28501954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Réflexion d’équipe </a:t>
          </a:r>
          <a:endParaRPr lang="en-US" sz="3400" kern="1200"/>
        </a:p>
      </dsp:txBody>
      <dsp:txXfrm>
        <a:off x="1615573" y="3084170"/>
        <a:ext cx="7224611" cy="1228933"/>
      </dsp:txXfrm>
    </dsp:sp>
    <dsp:sp modelId="{9EBF01A4-965D-41CE-A9BA-91EE8ABFDFD2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F5C1E660-6AB2-42D0-A506-95BD4A6919CA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F7A48-5397-48AA-AD0B-B5CEC8777E07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4CF86C-A2C7-46AC-8025-2883D88FB876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/>
            <a:t>Gestionnaire stratégique</a:t>
          </a:r>
          <a:endParaRPr lang="en-US" sz="3600" kern="1200"/>
        </a:p>
      </dsp:txBody>
      <dsp:txXfrm>
        <a:off x="383617" y="1447754"/>
        <a:ext cx="2847502" cy="1768010"/>
      </dsp:txXfrm>
    </dsp:sp>
    <dsp:sp modelId="{2522A9C0-06F5-426A-80EB-4330555E32D3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202FA5-97B7-4326-AE26-D3573DA2A25B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/>
            <a:t>Gestionnaire tactique</a:t>
          </a:r>
          <a:endParaRPr lang="en-US" sz="3600" kern="1200"/>
        </a:p>
      </dsp:txBody>
      <dsp:txXfrm>
        <a:off x="3998355" y="1447754"/>
        <a:ext cx="2847502" cy="1768010"/>
      </dsp:txXfrm>
    </dsp:sp>
    <dsp:sp modelId="{2687E20D-4F13-44DF-9316-736D152F1231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303D4E-E524-4C81-AEBB-C96CC0CED2DA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/>
            <a:t>Gestionnaire opérationnel</a:t>
          </a:r>
          <a:endParaRPr lang="en-US" sz="3600" kern="1200"/>
        </a:p>
      </dsp:txBody>
      <dsp:txXfrm>
        <a:off x="7613092" y="1447754"/>
        <a:ext cx="2847502" cy="17680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645CB-DC3D-4B8C-9CE2-A075843CB1F5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8D1D1E-6659-49C8-825F-12AA5D1957A1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Rôle de traduction stratégique</a:t>
          </a:r>
          <a:endParaRPr lang="en-US" sz="2400" kern="1200"/>
        </a:p>
      </dsp:txBody>
      <dsp:txXfrm>
        <a:off x="1228411" y="621955"/>
        <a:ext cx="1919362" cy="1919362"/>
      </dsp:txXfrm>
    </dsp:sp>
    <dsp:sp modelId="{9909D4B8-1E2C-40E9-969A-167AEDE144ED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Régulateur de cohérence</a:t>
          </a:r>
          <a:endParaRPr lang="en-US" sz="2400" kern="1200"/>
        </a:p>
      </dsp:txBody>
      <dsp:txXfrm>
        <a:off x="3519058" y="621955"/>
        <a:ext cx="1919362" cy="1919362"/>
      </dsp:txXfrm>
    </dsp:sp>
    <dsp:sp modelId="{8D1BD234-2608-4454-98B2-EA8A29EF659B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Leadership d’interface</a:t>
          </a:r>
          <a:endParaRPr lang="en-US" sz="2400" kern="1200"/>
        </a:p>
      </dsp:txBody>
      <dsp:txXfrm>
        <a:off x="1228411" y="2912601"/>
        <a:ext cx="1919362" cy="1919362"/>
      </dsp:txXfrm>
    </dsp:sp>
    <dsp:sp modelId="{6192567E-DD1C-47F5-B44C-01514A0CB90A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Acteur clé de la performance</a:t>
          </a:r>
          <a:endParaRPr lang="en-US" sz="2400" kern="1200"/>
        </a:p>
      </dsp:txBody>
      <dsp:txXfrm>
        <a:off x="3519058" y="2912601"/>
        <a:ext cx="1919362" cy="1919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F7466-B8CF-409A-B51E-235C237842BA}">
      <dsp:nvSpPr>
        <dsp:cNvPr id="0" name=""/>
        <dsp:cNvSpPr/>
      </dsp:nvSpPr>
      <dsp:spPr>
        <a:xfrm>
          <a:off x="0" y="588559"/>
          <a:ext cx="6666833" cy="98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000" kern="1200" dirty="0"/>
            <a:t>Traduction entre les niveaux</a:t>
          </a:r>
        </a:p>
      </dsp:txBody>
      <dsp:txXfrm>
        <a:off x="47976" y="636535"/>
        <a:ext cx="6570881" cy="886848"/>
      </dsp:txXfrm>
    </dsp:sp>
    <dsp:sp modelId="{0FA93777-FA78-45C5-A19F-742AEBBC7725}">
      <dsp:nvSpPr>
        <dsp:cNvPr id="0" name=""/>
        <dsp:cNvSpPr/>
      </dsp:nvSpPr>
      <dsp:spPr>
        <a:xfrm>
          <a:off x="0" y="1686559"/>
          <a:ext cx="6666833" cy="98280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000" kern="1200"/>
            <a:t>Filtration de l’information</a:t>
          </a:r>
          <a:endParaRPr lang="en-US" sz="4000" kern="1200"/>
        </a:p>
      </dsp:txBody>
      <dsp:txXfrm>
        <a:off x="47976" y="1734535"/>
        <a:ext cx="6570881" cy="886848"/>
      </dsp:txXfrm>
    </dsp:sp>
    <dsp:sp modelId="{2A109D7D-312D-4AFA-AC3C-7EEC93ABF228}">
      <dsp:nvSpPr>
        <dsp:cNvPr id="0" name=""/>
        <dsp:cNvSpPr/>
      </dsp:nvSpPr>
      <dsp:spPr>
        <a:xfrm>
          <a:off x="0" y="2784560"/>
          <a:ext cx="6666833" cy="98280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000" kern="1200"/>
            <a:t>Coordination horizontale</a:t>
          </a:r>
          <a:endParaRPr lang="en-US" sz="4000" kern="1200"/>
        </a:p>
      </dsp:txBody>
      <dsp:txXfrm>
        <a:off x="47976" y="2832536"/>
        <a:ext cx="6570881" cy="886848"/>
      </dsp:txXfrm>
    </dsp:sp>
    <dsp:sp modelId="{A469C709-0DF1-43E5-8B40-39AF4B006E12}">
      <dsp:nvSpPr>
        <dsp:cNvPr id="0" name=""/>
        <dsp:cNvSpPr/>
      </dsp:nvSpPr>
      <dsp:spPr>
        <a:xfrm>
          <a:off x="0" y="3882560"/>
          <a:ext cx="6666833" cy="9828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Construction du </a:t>
          </a:r>
          <a:r>
            <a:rPr lang="en-US" sz="4000" kern="1200" dirty="0" err="1"/>
            <a:t>sens</a:t>
          </a:r>
          <a:endParaRPr lang="en-US" sz="4000" kern="1200" dirty="0"/>
        </a:p>
      </dsp:txBody>
      <dsp:txXfrm>
        <a:off x="47976" y="3930536"/>
        <a:ext cx="6570881" cy="8868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5CAE7-7A5C-4F04-BBF9-86058724F97F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FF7A8-6316-4829-8C32-73FAE28E8CF7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9CF26-516C-4C5F-BFD1-276747660E92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300" kern="1200"/>
            <a:t>Loyauté envers le sommet stratégique versus crédibilité auprès des gestionnaires de premier niveau</a:t>
          </a:r>
          <a:endParaRPr lang="en-US" sz="1300" kern="1200"/>
        </a:p>
      </dsp:txBody>
      <dsp:txXfrm>
        <a:off x="93445" y="3018902"/>
        <a:ext cx="3206250" cy="720000"/>
      </dsp:txXfrm>
    </dsp:sp>
    <dsp:sp modelId="{1DDEC739-56B8-4D1D-9548-EA0268285424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62A15-4C6A-4A1A-ABC5-8BDCD0AB0AF3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403FD-2701-4EF7-8767-7FAF2ED21948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300" kern="1200"/>
            <a:t>Conformité aux normes versus l’adaptation aux contextes locaux </a:t>
          </a:r>
          <a:endParaRPr lang="en-US" sz="1300" kern="1200"/>
        </a:p>
      </dsp:txBody>
      <dsp:txXfrm>
        <a:off x="3860789" y="3018902"/>
        <a:ext cx="3206250" cy="720000"/>
      </dsp:txXfrm>
    </dsp:sp>
    <dsp:sp modelId="{8594018E-CA3B-41BF-BC70-23D1A70FD658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7E515-1803-4480-AB70-47C74D0269BC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0B1F3-EC5D-4187-B2FF-796BF6B1318B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300" kern="1200"/>
            <a:t>Pilotage par la performance versus maintien du sens du service public</a:t>
          </a:r>
          <a:endParaRPr lang="en-US" sz="1300" kern="1200"/>
        </a:p>
      </dsp:txBody>
      <dsp:txXfrm>
        <a:off x="7628133" y="3018902"/>
        <a:ext cx="32062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F9FA0-B83C-4E5D-975C-2FDBF2F4553A}">
      <dsp:nvSpPr>
        <dsp:cNvPr id="0" name=""/>
        <dsp:cNvSpPr/>
      </dsp:nvSpPr>
      <dsp:spPr>
        <a:xfrm>
          <a:off x="366183" y="666223"/>
          <a:ext cx="813733" cy="813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577E0-EC89-4CF7-8832-1FC6AF177193}">
      <dsp:nvSpPr>
        <dsp:cNvPr id="0" name=""/>
        <dsp:cNvSpPr/>
      </dsp:nvSpPr>
      <dsp:spPr>
        <a:xfrm>
          <a:off x="537067" y="837107"/>
          <a:ext cx="471965" cy="471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A5EFB-E5AB-4A42-9A95-977425C8498D}">
      <dsp:nvSpPr>
        <dsp:cNvPr id="0" name=""/>
        <dsp:cNvSpPr/>
      </dsp:nvSpPr>
      <dsp:spPr>
        <a:xfrm>
          <a:off x="1354287" y="666223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Jugement stratégique et capacité à produire des résultats</a:t>
          </a:r>
          <a:endParaRPr lang="en-US" sz="1500" kern="1200"/>
        </a:p>
      </dsp:txBody>
      <dsp:txXfrm>
        <a:off x="1354287" y="666223"/>
        <a:ext cx="1918085" cy="813733"/>
      </dsp:txXfrm>
    </dsp:sp>
    <dsp:sp modelId="{9D9F598C-60B4-408E-8F9E-4B037E55130C}">
      <dsp:nvSpPr>
        <dsp:cNvPr id="0" name=""/>
        <dsp:cNvSpPr/>
      </dsp:nvSpPr>
      <dsp:spPr>
        <a:xfrm>
          <a:off x="3606585" y="666223"/>
          <a:ext cx="813733" cy="813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6F890-B7A9-42AF-A0C4-7FF1DCFF94EB}">
      <dsp:nvSpPr>
        <dsp:cNvPr id="0" name=""/>
        <dsp:cNvSpPr/>
      </dsp:nvSpPr>
      <dsp:spPr>
        <a:xfrm>
          <a:off x="3777468" y="837107"/>
          <a:ext cx="471965" cy="471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005C3-9F8C-4351-BFF9-A305C38207DA}">
      <dsp:nvSpPr>
        <dsp:cNvPr id="0" name=""/>
        <dsp:cNvSpPr/>
      </dsp:nvSpPr>
      <dsp:spPr>
        <a:xfrm>
          <a:off x="4594689" y="666223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Qualité du jugement et capacité à distinguer l’urgent de l’important</a:t>
          </a:r>
          <a:endParaRPr lang="en-US" sz="1500" kern="1200"/>
        </a:p>
      </dsp:txBody>
      <dsp:txXfrm>
        <a:off x="4594689" y="666223"/>
        <a:ext cx="1918085" cy="813733"/>
      </dsp:txXfrm>
    </dsp:sp>
    <dsp:sp modelId="{F6468AC7-4B42-44D3-82EE-D685BC1070C8}">
      <dsp:nvSpPr>
        <dsp:cNvPr id="0" name=""/>
        <dsp:cNvSpPr/>
      </dsp:nvSpPr>
      <dsp:spPr>
        <a:xfrm>
          <a:off x="6846986" y="666223"/>
          <a:ext cx="813733" cy="8137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FB005-C5FA-4C43-B9C6-6D8C61ACA42C}">
      <dsp:nvSpPr>
        <dsp:cNvPr id="0" name=""/>
        <dsp:cNvSpPr/>
      </dsp:nvSpPr>
      <dsp:spPr>
        <a:xfrm>
          <a:off x="7017870" y="837107"/>
          <a:ext cx="471965" cy="471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CFDCB-680A-4226-A5F0-BDF30CDE9836}">
      <dsp:nvSpPr>
        <dsp:cNvPr id="0" name=""/>
        <dsp:cNvSpPr/>
      </dsp:nvSpPr>
      <dsp:spPr>
        <a:xfrm>
          <a:off x="7835091" y="666223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Mobilisation, réseautage et collaboration</a:t>
          </a:r>
          <a:endParaRPr lang="en-US" sz="1500" kern="1200"/>
        </a:p>
      </dsp:txBody>
      <dsp:txXfrm>
        <a:off x="7835091" y="666223"/>
        <a:ext cx="1918085" cy="813733"/>
      </dsp:txXfrm>
    </dsp:sp>
    <dsp:sp modelId="{145B9269-5C60-48B7-AF9F-018B1CBAF4F7}">
      <dsp:nvSpPr>
        <dsp:cNvPr id="0" name=""/>
        <dsp:cNvSpPr/>
      </dsp:nvSpPr>
      <dsp:spPr>
        <a:xfrm>
          <a:off x="366183" y="2086203"/>
          <a:ext cx="813733" cy="8137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E9AC1-46A6-44FF-9B5E-514BB5A1BA67}">
      <dsp:nvSpPr>
        <dsp:cNvPr id="0" name=""/>
        <dsp:cNvSpPr/>
      </dsp:nvSpPr>
      <dsp:spPr>
        <a:xfrm>
          <a:off x="537067" y="2257087"/>
          <a:ext cx="471965" cy="471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5465B-3544-4271-80C0-D7642DFD4378}">
      <dsp:nvSpPr>
        <dsp:cNvPr id="0" name=""/>
        <dsp:cNvSpPr/>
      </dsp:nvSpPr>
      <dsp:spPr>
        <a:xfrm>
          <a:off x="1354287" y="2086203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Leadership authentique</a:t>
          </a:r>
          <a:endParaRPr lang="en-US" sz="1500" kern="1200"/>
        </a:p>
      </dsp:txBody>
      <dsp:txXfrm>
        <a:off x="1354287" y="2086203"/>
        <a:ext cx="1918085" cy="813733"/>
      </dsp:txXfrm>
    </dsp:sp>
    <dsp:sp modelId="{6CF560F4-9C5A-47FB-9D50-511B8929335C}">
      <dsp:nvSpPr>
        <dsp:cNvPr id="0" name=""/>
        <dsp:cNvSpPr/>
      </dsp:nvSpPr>
      <dsp:spPr>
        <a:xfrm>
          <a:off x="3606585" y="2086203"/>
          <a:ext cx="813733" cy="8137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83F77-D205-462C-8382-7762CB121D7A}">
      <dsp:nvSpPr>
        <dsp:cNvPr id="0" name=""/>
        <dsp:cNvSpPr/>
      </dsp:nvSpPr>
      <dsp:spPr>
        <a:xfrm>
          <a:off x="3777468" y="2257087"/>
          <a:ext cx="471965" cy="471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E16E4-4F0F-4128-B102-1F5494317DFE}">
      <dsp:nvSpPr>
        <dsp:cNvPr id="0" name=""/>
        <dsp:cNvSpPr/>
      </dsp:nvSpPr>
      <dsp:spPr>
        <a:xfrm>
          <a:off x="4594689" y="2086203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Donner du sens</a:t>
          </a:r>
          <a:endParaRPr lang="en-US" sz="1500" kern="1200"/>
        </a:p>
      </dsp:txBody>
      <dsp:txXfrm>
        <a:off x="4594689" y="2086203"/>
        <a:ext cx="1918085" cy="8137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D14A1-2CF7-4460-854A-74173F8052F0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Sagesse</a:t>
          </a:r>
          <a:endParaRPr lang="en-US" sz="2700" kern="1200"/>
        </a:p>
      </dsp:txBody>
      <dsp:txXfrm>
        <a:off x="3201" y="445489"/>
        <a:ext cx="2539866" cy="1523919"/>
      </dsp:txXfrm>
    </dsp:sp>
    <dsp:sp modelId="{4043037B-72B3-422D-A155-69A2206EFE13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Courage</a:t>
          </a:r>
          <a:endParaRPr lang="en-US" sz="2700" kern="1200"/>
        </a:p>
      </dsp:txBody>
      <dsp:txXfrm>
        <a:off x="2797054" y="445489"/>
        <a:ext cx="2539866" cy="1523919"/>
      </dsp:txXfrm>
    </dsp:sp>
    <dsp:sp modelId="{D938452C-359C-4954-90FB-5E938A915017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Humanisme</a:t>
          </a:r>
          <a:endParaRPr lang="en-US" sz="2700" kern="1200"/>
        </a:p>
      </dsp:txBody>
      <dsp:txXfrm>
        <a:off x="5590907" y="445489"/>
        <a:ext cx="2539866" cy="1523919"/>
      </dsp:txXfrm>
    </dsp:sp>
    <dsp:sp modelId="{3D90E2B4-0921-4E3D-AE6A-BF7200493AB3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Justice</a:t>
          </a:r>
          <a:endParaRPr lang="en-US" sz="2700" kern="1200"/>
        </a:p>
      </dsp:txBody>
      <dsp:txXfrm>
        <a:off x="8384760" y="445489"/>
        <a:ext cx="2539866" cy="1523919"/>
      </dsp:txXfrm>
    </dsp:sp>
    <dsp:sp modelId="{6624E8F4-CEED-481E-8A13-45A4FA95DC22}">
      <dsp:nvSpPr>
        <dsp:cNvPr id="0" name=""/>
        <dsp:cNvSpPr/>
      </dsp:nvSpPr>
      <dsp:spPr>
        <a:xfrm>
          <a:off x="3201" y="2223395"/>
          <a:ext cx="2539866" cy="1523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Humilité</a:t>
          </a:r>
          <a:endParaRPr lang="en-US" sz="2700" kern="1200"/>
        </a:p>
      </dsp:txBody>
      <dsp:txXfrm>
        <a:off x="3201" y="2223395"/>
        <a:ext cx="2539866" cy="1523919"/>
      </dsp:txXfrm>
    </dsp:sp>
    <dsp:sp modelId="{091B572B-CB63-4349-87DB-39AE95D11EBC}">
      <dsp:nvSpPr>
        <dsp:cNvPr id="0" name=""/>
        <dsp:cNvSpPr/>
      </dsp:nvSpPr>
      <dsp:spPr>
        <a:xfrm>
          <a:off x="2797054" y="2223395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Transcendance</a:t>
          </a:r>
          <a:endParaRPr lang="en-US" sz="2700" kern="1200"/>
        </a:p>
      </dsp:txBody>
      <dsp:txXfrm>
        <a:off x="2797054" y="2223395"/>
        <a:ext cx="2539866" cy="1523919"/>
      </dsp:txXfrm>
    </dsp:sp>
    <dsp:sp modelId="{770C5D96-D019-4365-9E94-271901EBCC19}">
      <dsp:nvSpPr>
        <dsp:cNvPr id="0" name=""/>
        <dsp:cNvSpPr/>
      </dsp:nvSpPr>
      <dsp:spPr>
        <a:xfrm>
          <a:off x="5590907" y="2223395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/>
            <a:t>Curiosité</a:t>
          </a:r>
          <a:endParaRPr lang="en-US" sz="2700" kern="1200" dirty="0"/>
        </a:p>
      </dsp:txBody>
      <dsp:txXfrm>
        <a:off x="5590907" y="2223395"/>
        <a:ext cx="2539866" cy="1523919"/>
      </dsp:txXfrm>
    </dsp:sp>
    <dsp:sp modelId="{0E465BC6-F216-4A6F-8BA5-9EC03D67B664}">
      <dsp:nvSpPr>
        <dsp:cNvPr id="0" name=""/>
        <dsp:cNvSpPr/>
      </dsp:nvSpPr>
      <dsp:spPr>
        <a:xfrm>
          <a:off x="8384760" y="2223395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Jugement</a:t>
          </a:r>
          <a:endParaRPr lang="en-US" sz="2700" kern="1200"/>
        </a:p>
      </dsp:txBody>
      <dsp:txXfrm>
        <a:off x="8384760" y="2223395"/>
        <a:ext cx="2539866" cy="152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089D8-EBC7-4506-A88E-8CB41588F19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9FC9A-D2D9-4D53-8D37-B157D172ED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100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184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6092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061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8803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536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9842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8494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673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0543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836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083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073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683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825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11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7606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4010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065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9FC9A-D2D9-4D53-8D37-B157D172ED20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214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F2187-C6F2-2FF4-4E38-D28212342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36B2CA-0769-2F90-FF06-D9392ACEF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0CA409-F198-0470-EFD3-3EF606C3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2A8588-61E7-16AB-83AB-C5381797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477A34-0986-8067-401F-44DC1549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511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6E3DC-5D76-338C-3E38-C1457365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F6BEFF-67FE-E4AA-D123-0403C0DA7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BAC59B-7B8A-FC82-04FD-FAD28F41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997D30-040B-7AA9-6BCA-A2484E25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588B9D-8CAC-3260-CFA8-C86443F9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842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E9A752-81E6-99B6-9653-2918171A8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EC70CE-47BE-D7AC-FCA4-FAB4EE8B7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02276A-9050-4D39-1AF4-CF944CC7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033050-A3C1-F15E-03AA-152678EA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6780CB-F9FB-CE9A-074E-A6487C98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941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DE9AA-AB74-F041-2608-CD300ECF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9642B0-5684-9E79-4275-55CC014DE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795EDC-7A78-29EF-6A22-EF5FCD2D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1AE472-D388-830E-5D78-DD3D0D9A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AB9F70-3125-8189-9A12-27C09FDB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377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1D15D-12B4-5722-F6D4-F3B88539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62CCF0-CDA5-5575-4579-198909AD2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DF6B0E-DD90-C934-3B97-1D6757AC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2158B5-0735-6CD0-F31B-7CFA6466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09628A-31D6-1F63-A9C5-5A661034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305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CA754-1950-8871-5B4E-E0211705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33E13-F80E-9F99-DA5C-9C9E0C024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EB7EE8-C706-D52C-9982-026B21ED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465C86-0174-90C9-2B85-A9DDDEE9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30D820-68E5-EEC5-6533-4401716C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58F44C-856A-A7B8-32D2-2B5CDBA7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785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D2D11-6EA0-E2F5-1E75-64AF1BA5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BFF8FA-FE94-38B6-B019-A7786EFCE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64E436-8BBB-6E4B-09D6-A5C2B471C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66BD0F-0634-458B-4BF7-6A03D3F84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94F1A2-4694-E865-4999-C73235C09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1DA9F9-4178-A5D9-F304-76D705B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5B2FE4-F597-5AC2-5E46-E045BC70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C31CFE-0D8C-56A3-E65D-FDDF878B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310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303C3-1AD7-89AF-9657-73C6BD6C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88AF35-D34D-5A07-8F30-0B39CE06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9D2CD2-B3EC-8D51-412C-930EA0CF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ED3B9B-7280-E904-D24A-DDA81999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948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D4FF96-9069-597D-8CB6-11FF0470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F0D761-2132-4635-8FFF-32D9E308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76C8BE-EE60-09ED-4ED0-366F87A0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625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839C80-B539-C655-267B-4D2B647A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528F0D-B680-30FC-8EDB-1E5EC53A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8E6EFF-265B-C06E-1614-EF4C0F445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BCB9BD-FB8B-3E4F-DA5C-2157A228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7FE251-B548-ACC2-8451-D0341267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F19BB2-1339-3A96-6C92-4DB74DFF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25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B8222-831E-C24A-1877-ECC7A563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1646C1-3D35-ECE7-B734-7F4BC0EA3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9FE261-4724-17B0-2122-277BABD9B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EE003D-72DE-7F7D-4D10-0773497C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733E85-26B0-782D-A82E-4D6212F9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E63578-C8D1-5A5A-9721-FD2FB90A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577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77723D-51FC-0225-564A-4A219B31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9D473C-4A9D-E28E-B65B-8472059AB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4AD31-7F2D-BE52-E5B2-7809A74F0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432F8-1224-46F7-872F-A387172F8614}" type="datetimeFigureOut">
              <a:rPr lang="fr-CA" smtClean="0"/>
              <a:t>2026-03-17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A45FF2-D6E8-F46A-0A0A-2E8CBE70E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6E8CFA-6B06-5A63-C9EA-183F809EC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1BF6F9-A2BF-4E62-8254-6C86D96350A9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16D71A-A0EE-602A-D66F-48016EC3131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4398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0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Confidentialité : 0 (Public)</a:t>
            </a:r>
          </a:p>
        </p:txBody>
      </p:sp>
    </p:spTree>
    <p:extLst>
      <p:ext uri="{BB962C8B-B14F-4D97-AF65-F5344CB8AC3E}">
        <p14:creationId xmlns:p14="http://schemas.microsoft.com/office/powerpoint/2010/main" val="428614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244FAB-1185-1A37-7069-BD012897F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4819"/>
            <a:ext cx="4375151" cy="2858363"/>
          </a:xfrm>
        </p:spPr>
        <p:txBody>
          <a:bodyPr>
            <a:normAutofit/>
          </a:bodyPr>
          <a:lstStyle/>
          <a:p>
            <a:pPr algn="l"/>
            <a:r>
              <a:rPr lang="fr-CA" sz="6700">
                <a:solidFill>
                  <a:schemeClr val="bg1"/>
                </a:solidFill>
              </a:rPr>
              <a:t>L’art de diriger les dirigeants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D26450-4558-43A9-412F-EA2FD75C3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14180"/>
            <a:ext cx="4377793" cy="1594508"/>
          </a:xfrm>
        </p:spPr>
        <p:txBody>
          <a:bodyPr>
            <a:normAutofit/>
          </a:bodyPr>
          <a:lstStyle/>
          <a:p>
            <a:pPr algn="l"/>
            <a:r>
              <a:rPr lang="fr-CA">
                <a:solidFill>
                  <a:schemeClr val="bg1"/>
                </a:solidFill>
              </a:rPr>
              <a:t>PublicLab – CJLFP – 03</a:t>
            </a:r>
          </a:p>
          <a:p>
            <a:pPr algn="l"/>
            <a:r>
              <a:rPr lang="fr-CA">
                <a:solidFill>
                  <a:schemeClr val="bg1"/>
                </a:solidFill>
              </a:rPr>
              <a:t>27 février 2026, Ottawa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8E6987-B1F8-4981-1A37-97732062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79"/>
          <a:stretch>
            <a:fillRect/>
          </a:stretch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86" name="Freeform: Shape 78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80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16B7FF-0A68-99E4-2B0D-98097891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fr-CA" sz="4000" dirty="0">
                <a:solidFill>
                  <a:schemeClr val="tx2"/>
                </a:solidFill>
              </a:rPr>
              <a:t>Compétences requises – leadership paradoxal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A257F4-259B-C461-5AFA-3799BF794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414453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92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8E0A0C-35F3-1C2D-266A-E132427C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Vertus du gestionnaire exemplaire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E7D5536-D394-622B-4320-E911A811C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37025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470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E95490-5F43-5C26-AB84-174FAA26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Stratégies gagnantes</a:t>
            </a:r>
          </a:p>
        </p:txBody>
      </p:sp>
      <p:graphicFrame>
        <p:nvGraphicFramePr>
          <p:cNvPr id="23" name="Espace réservé du contenu 2">
            <a:extLst>
              <a:ext uri="{FF2B5EF4-FFF2-40B4-BE49-F238E27FC236}">
                <a16:creationId xmlns:a16="http://schemas.microsoft.com/office/drawing/2014/main" id="{944B4835-CC51-5225-6AF0-B17771897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58101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25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D2DD28-DCF0-49F5-D07D-CD94D54D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Intégration</a:t>
            </a:r>
            <a:r>
              <a:rPr lang="en-US" sz="4000" dirty="0">
                <a:solidFill>
                  <a:schemeClr val="bg1"/>
                </a:solidFill>
              </a:rPr>
              <a:t> et </a:t>
            </a:r>
            <a:r>
              <a:rPr lang="en-US" sz="4000" dirty="0" err="1">
                <a:solidFill>
                  <a:schemeClr val="bg1"/>
                </a:solidFill>
              </a:rPr>
              <a:t>réussite</a:t>
            </a:r>
            <a:r>
              <a:rPr lang="en-US" sz="4000" dirty="0">
                <a:solidFill>
                  <a:schemeClr val="bg1"/>
                </a:solidFill>
              </a:rPr>
              <a:t> des six premiers </a:t>
            </a:r>
            <a:r>
              <a:rPr lang="en-US" sz="4000" dirty="0" err="1">
                <a:solidFill>
                  <a:schemeClr val="bg1"/>
                </a:solidFill>
              </a:rPr>
              <a:t>mois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fr-CA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7FAB44D-D579-5EAB-B8F8-8F45D36B0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28706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077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39ED00-56C8-B64A-5D75-76F728C4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De la première semaine au mois 3: rythme et influence</a:t>
            </a:r>
          </a:p>
        </p:txBody>
      </p:sp>
      <p:graphicFrame>
        <p:nvGraphicFramePr>
          <p:cNvPr id="30" name="Espace réservé du contenu 2">
            <a:extLst>
              <a:ext uri="{FF2B5EF4-FFF2-40B4-BE49-F238E27FC236}">
                <a16:creationId xmlns:a16="http://schemas.microsoft.com/office/drawing/2014/main" id="{4A66B527-1888-B160-7EA5-E04D3F5ED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66782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20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97EB16-CA54-27C5-8E26-82D0C7F6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Mois 4 à 6 : consolidation et développement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9893EA0-CA31-A087-B79E-EA6131912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87384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28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2CE954-ADE0-D775-DCE7-47E44307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Pourquoi investir dans le gestionnaire tactique?</a:t>
            </a:r>
          </a:p>
        </p:txBody>
      </p:sp>
      <p:graphicFrame>
        <p:nvGraphicFramePr>
          <p:cNvPr id="45" name="Espace réservé du contenu 2">
            <a:extLst>
              <a:ext uri="{FF2B5EF4-FFF2-40B4-BE49-F238E27FC236}">
                <a16:creationId xmlns:a16="http://schemas.microsoft.com/office/drawing/2014/main" id="{EE185407-E5DE-0699-89DE-00250CC17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29798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975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83C923-452A-A732-EFF6-7DE7075A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137212-AC17-851A-A2FC-FA972F812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endParaRPr lang="fr-CA" sz="2400" b="1" dirty="0"/>
          </a:p>
          <a:p>
            <a:pPr marL="0" indent="0">
              <a:buNone/>
            </a:pPr>
            <a:r>
              <a:rPr lang="fr-CA" b="1" dirty="0"/>
              <a:t>Outiller le gestionnaire tactique pour une intégration stratégique et efficace</a:t>
            </a:r>
          </a:p>
        </p:txBody>
      </p:sp>
    </p:spTree>
    <p:extLst>
      <p:ext uri="{BB962C8B-B14F-4D97-AF65-F5344CB8AC3E}">
        <p14:creationId xmlns:p14="http://schemas.microsoft.com/office/powerpoint/2010/main" val="400494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D2339B-783B-952F-7787-11F0802DF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3" y="1531436"/>
            <a:ext cx="5541664" cy="328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D9D0DE-5DC5-7C0E-BFB1-D8355A75F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216" y="1531435"/>
            <a:ext cx="5437282" cy="32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5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6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6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0D69D28-0DE6-037B-08E6-B927E7CB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kern="1200">
                <a:latin typeface="+mj-lt"/>
                <a:ea typeface="+mj-ea"/>
                <a:cs typeface="+mj-cs"/>
              </a:rPr>
              <a:t>PublicLab réalisé grâce à la collaboration fédérale – provinciale des bernaches suivantes</a:t>
            </a:r>
            <a:br>
              <a:rPr lang="en-US" sz="3000" b="1" kern="1200">
                <a:latin typeface="+mj-lt"/>
                <a:ea typeface="+mj-ea"/>
                <a:cs typeface="+mj-cs"/>
              </a:rPr>
            </a:br>
            <a:endParaRPr lang="en-US" sz="3000" b="1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6AE8124-2D24-4603-1448-E83A3C4EA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40633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29C27831-10D9-5DA7-2CC3-451590F4D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0867" y="4884724"/>
            <a:ext cx="1631339" cy="16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8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D5F339-22D8-9849-7C4C-58B1414ABF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B2680F-D3EA-09AA-3D72-21A390CF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/>
              <a:t>Objet de recherche</a:t>
            </a:r>
            <a:endParaRPr lang="fr-CA" dirty="0"/>
          </a:p>
        </p:txBody>
      </p:sp>
      <p:graphicFrame>
        <p:nvGraphicFramePr>
          <p:cNvPr id="29" name="Espace réservé du contenu 2">
            <a:extLst>
              <a:ext uri="{FF2B5EF4-FFF2-40B4-BE49-F238E27FC236}">
                <a16:creationId xmlns:a16="http://schemas.microsoft.com/office/drawing/2014/main" id="{5E675F86-F38F-081C-93BE-219C0DFAF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5150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440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C45B02-06C6-DA31-C319-935454DB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fr-CA" sz="4000" dirty="0">
                <a:solidFill>
                  <a:srgbClr val="FFFFFF"/>
                </a:solidFill>
              </a:rPr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99EBF-B922-3A75-DD9E-9B09B3B11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fr-FR" sz="2400" dirty="0"/>
              <a:t>L’étude vise à : </a:t>
            </a:r>
          </a:p>
          <a:p>
            <a:pPr lvl="1"/>
            <a:r>
              <a:rPr lang="fr-FR" dirty="0"/>
              <a:t>mieux comprendre les défis spécifiques </a:t>
            </a:r>
          </a:p>
          <a:p>
            <a:pPr lvl="1"/>
            <a:r>
              <a:rPr lang="fr-FR" dirty="0"/>
              <a:t>identifier les compétences clés qui favorisent le succès</a:t>
            </a:r>
          </a:p>
          <a:p>
            <a:pPr lvl="1"/>
            <a:r>
              <a:rPr lang="fr-FR" dirty="0"/>
              <a:t>proposer des pratiques gagnantes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948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67F31E-9714-417F-56FE-A6FA2D2E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Public cible</a:t>
            </a:r>
          </a:p>
        </p:txBody>
      </p:sp>
      <p:graphicFrame>
        <p:nvGraphicFramePr>
          <p:cNvPr id="23" name="Espace réservé du contenu 2">
            <a:extLst>
              <a:ext uri="{FF2B5EF4-FFF2-40B4-BE49-F238E27FC236}">
                <a16:creationId xmlns:a16="http://schemas.microsoft.com/office/drawing/2014/main" id="{5B19D451-EDC9-982F-1830-4A3CF08CA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71169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668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51350B-C5DD-F0DA-B051-3A06B23E57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91" r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063F93-9DD2-BAEF-CA0A-14A44E4E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/>
              <a:t>Méthodologie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9B7FF78-9ADB-DC83-4AA1-C5CD44488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4527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255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D1EA20-1979-C99F-6F6E-A674F15092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497" b="1223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7587AC6-B09D-240E-4A7B-3513C8A1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/>
              <a:t>Types de gestionnaires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4612CCF-6565-B149-3D7E-1D286BBA8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9584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493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107F09-7DF7-1CA4-D2E1-BCF508DE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3700">
                <a:solidFill>
                  <a:srgbClr val="FFFFFF"/>
                </a:solidFill>
              </a:rPr>
              <a:t>Un pivot organisationnel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F96A1ED-FFBA-D6F9-8B3E-A46916A3D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30418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06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DF1577-400D-E5D0-6722-BB86A0E6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 dirty="0">
                <a:solidFill>
                  <a:srgbClr val="FFFFFF"/>
                </a:solidFill>
              </a:rPr>
              <a:t>Mécanismes structurants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8C00BF84-F454-0F5B-3D9D-B129BC072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69719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128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5BBD05-1722-5CCA-2F4E-C2138C91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Leadership paradoxal</a:t>
            </a:r>
          </a:p>
        </p:txBody>
      </p:sp>
      <p:graphicFrame>
        <p:nvGraphicFramePr>
          <p:cNvPr id="46" name="Espace réservé du contenu 2">
            <a:extLst>
              <a:ext uri="{FF2B5EF4-FFF2-40B4-BE49-F238E27FC236}">
                <a16:creationId xmlns:a16="http://schemas.microsoft.com/office/drawing/2014/main" id="{FAFF51FF-F876-BFAB-DCFD-FD9340225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9914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9987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440</Words>
  <Application>Microsoft Office PowerPoint</Application>
  <PresentationFormat>Grand écran</PresentationFormat>
  <Paragraphs>103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Thème Office</vt:lpstr>
      <vt:lpstr>L’art de diriger les dirigeants</vt:lpstr>
      <vt:lpstr>Objet de recherche</vt:lpstr>
      <vt:lpstr>Objectifs</vt:lpstr>
      <vt:lpstr>Public cible</vt:lpstr>
      <vt:lpstr>Méthodologie </vt:lpstr>
      <vt:lpstr>Types de gestionnaires</vt:lpstr>
      <vt:lpstr>Un pivot organisationnel</vt:lpstr>
      <vt:lpstr>Mécanismes structurants</vt:lpstr>
      <vt:lpstr>Leadership paradoxal</vt:lpstr>
      <vt:lpstr>Compétences requises – leadership paradoxal </vt:lpstr>
      <vt:lpstr>Vertus du gestionnaire exemplaire</vt:lpstr>
      <vt:lpstr>Stratégies gagnantes</vt:lpstr>
      <vt:lpstr>Intégration et réussite des six premiers mois </vt:lpstr>
      <vt:lpstr>De la première semaine au mois 3: rythme et influence</vt:lpstr>
      <vt:lpstr>Mois 4 à 6 : consolidation et développement</vt:lpstr>
      <vt:lpstr>Pourquoi investir dans le gestionnaire tactique?</vt:lpstr>
      <vt:lpstr>Conclusion</vt:lpstr>
      <vt:lpstr>Présentation PowerPoint</vt:lpstr>
      <vt:lpstr>PublicLab réalisé grâce à la collaboration fédérale – provinciale des bernaches suivantes </vt:lpstr>
    </vt:vector>
  </TitlesOfParts>
  <Company>SQ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Cadeschi,Dana-Cristina</dc:creator>
  <cp:lastModifiedBy>Cadeschi,Dana-Cristina</cp:lastModifiedBy>
  <cp:revision>22</cp:revision>
  <dcterms:created xsi:type="dcterms:W3CDTF">2026-02-03T02:49:51Z</dcterms:created>
  <dcterms:modified xsi:type="dcterms:W3CDTF">2026-03-17T14:30:09Z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533efc-3aaa-4aa9-beab-4dfa14673256_Enabled">
    <vt:lpwstr>true</vt:lpwstr>
  </property>
  <property fmtid="{D5CDD505-2E9C-101B-9397-08002B2CF9AE}" pid="3" name="MSIP_Label_b6533efc-3aaa-4aa9-beab-4dfa14673256_SetDate">
    <vt:lpwstr>2026-02-18T02:20:10Z</vt:lpwstr>
  </property>
  <property fmtid="{D5CDD505-2E9C-101B-9397-08002B2CF9AE}" pid="4" name="MSIP_Label_b6533efc-3aaa-4aa9-beab-4dfa14673256_Method">
    <vt:lpwstr>Privileged</vt:lpwstr>
  </property>
  <property fmtid="{D5CDD505-2E9C-101B-9397-08002B2CF9AE}" pid="5" name="MSIP_Label_b6533efc-3aaa-4aa9-beab-4dfa14673256_Name">
    <vt:lpwstr>Public</vt:lpwstr>
  </property>
  <property fmtid="{D5CDD505-2E9C-101B-9397-08002B2CF9AE}" pid="6" name="MSIP_Label_b6533efc-3aaa-4aa9-beab-4dfa14673256_SiteId">
    <vt:lpwstr>9c54d7cb-4d0a-402f-8014-be5d148fb287</vt:lpwstr>
  </property>
  <property fmtid="{D5CDD505-2E9C-101B-9397-08002B2CF9AE}" pid="7" name="MSIP_Label_b6533efc-3aaa-4aa9-beab-4dfa14673256_ActionId">
    <vt:lpwstr>192a1ffd-2fc1-4d36-9feb-9827df050e9c</vt:lpwstr>
  </property>
  <property fmtid="{D5CDD505-2E9C-101B-9397-08002B2CF9AE}" pid="8" name="MSIP_Label_b6533efc-3aaa-4aa9-beab-4dfa14673256_ContentBits">
    <vt:lpwstr>1</vt:lpwstr>
  </property>
  <property fmtid="{D5CDD505-2E9C-101B-9397-08002B2CF9AE}" pid="9" name="MSIP_Label_b6533efc-3aaa-4aa9-beab-4dfa14673256_Tag">
    <vt:lpwstr>10, 0, 1, 1</vt:lpwstr>
  </property>
  <property fmtid="{D5CDD505-2E9C-101B-9397-08002B2CF9AE}" pid="10" name="ClassificationContentMarkingHeaderLocations">
    <vt:lpwstr>Thème Office:9</vt:lpwstr>
  </property>
  <property fmtid="{D5CDD505-2E9C-101B-9397-08002B2CF9AE}" pid="11" name="ClassificationContentMarkingHeaderText">
    <vt:lpwstr>Confidentialité : 0 (Public)</vt:lpwstr>
  </property>
</Properties>
</file>