
<file path=[Content_Types].xml><?xml version="1.0" encoding="utf-8"?>
<Types xmlns="http://schemas.openxmlformats.org/package/2006/content-types">
  <Default Extension="glb" ContentType="model/gltf.binary"/>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3.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4.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5.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6.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7.xml" ContentType="application/vnd.openxmlformats-officedocument.presentationml.notesSlide+xml"/>
  <Override PartName="/ppt/comments/modernComment_136_DF95EB9C.xml" ContentType="application/vnd.ms-powerpoint.comment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8.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notesSlides/notesSlide9.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notesSlides/notesSlide10.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notesSlides/notesSlide11.xml" ContentType="application/vnd.openxmlformats-officedocument.presentationml.notesSlide+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notesSlides/notesSlide12.xml" ContentType="application/vnd.openxmlformats-officedocument.presentationml.notesSlide+xml"/>
  <Override PartName="/ppt/comments/modernComment_142_C38C24C4.xml" ContentType="application/vnd.ms-powerpoint.comment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notesSlides/notesSlide13.xml" ContentType="application/vnd.openxmlformats-officedocument.presentationml.notesSlide+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15" r:id="rId4"/>
  </p:sldMasterIdLst>
  <p:notesMasterIdLst>
    <p:notesMasterId r:id="rId20"/>
  </p:notesMasterIdLst>
  <p:handoutMasterIdLst>
    <p:handoutMasterId r:id="rId21"/>
  </p:handoutMasterIdLst>
  <p:sldIdLst>
    <p:sldId id="256" r:id="rId5"/>
    <p:sldId id="326" r:id="rId6"/>
    <p:sldId id="333" r:id="rId7"/>
    <p:sldId id="319" r:id="rId8"/>
    <p:sldId id="332" r:id="rId9"/>
    <p:sldId id="320" r:id="rId10"/>
    <p:sldId id="310" r:id="rId11"/>
    <p:sldId id="330" r:id="rId12"/>
    <p:sldId id="325" r:id="rId13"/>
    <p:sldId id="321" r:id="rId14"/>
    <p:sldId id="331" r:id="rId15"/>
    <p:sldId id="322" r:id="rId16"/>
    <p:sldId id="323" r:id="rId17"/>
    <p:sldId id="329" r:id="rId18"/>
    <p:sldId id="276" r:id="rId19"/>
  </p:sldIdLst>
  <p:sldSz cx="12192000" cy="6858000"/>
  <p:notesSz cx="6858000" cy="9144000"/>
  <p:custDataLst>
    <p:tags r:id="rId22"/>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752"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C868462-4448-78B3-CACD-BDF55A4B7CF4}" name="Hugues Dombrowski" initials="HD" userId="S::hugues.dombrowski@msss.gouv.qc.ca::e027a0b8-c6e6-4400-8e9f-6def1f98592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4" name="Auteur"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5736D"/>
    <a:srgbClr val="FFF4EF"/>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553212C-566A-4D4E-B736-1024D2F81CC4}" v="17" dt="2024-12-01T20:26:58.53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6381" autoAdjust="0"/>
  </p:normalViewPr>
  <p:slideViewPr>
    <p:cSldViewPr snapToGrid="0">
      <p:cViewPr varScale="1">
        <p:scale>
          <a:sx n="81" d="100"/>
          <a:sy n="81" d="100"/>
        </p:scale>
        <p:origin x="804" y="126"/>
      </p:cViewPr>
      <p:guideLst>
        <p:guide orient="horz" pos="1752"/>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snapToGrid="0" showGuides="1">
      <p:cViewPr varScale="1">
        <p:scale>
          <a:sx n="91" d="100"/>
          <a:sy n="91" d="100"/>
        </p:scale>
        <p:origin x="4056"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gs" Target="tags/tag1.xml"/><Relationship Id="rId27" Type="http://schemas.openxmlformats.org/officeDocument/2006/relationships/tableStyles" Target="tableStyles.xml"/><Relationship Id="rId30"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ugues Dombrowski" userId="e027a0b8-c6e6-4400-8e9f-6def1f985920" providerId="ADAL" clId="{8553212C-566A-4D4E-B736-1024D2F81CC4}"/>
    <pc:docChg chg="undo custSel modSld">
      <pc:chgData name="Hugues Dombrowski" userId="e027a0b8-c6e6-4400-8e9f-6def1f985920" providerId="ADAL" clId="{8553212C-566A-4D4E-B736-1024D2F81CC4}" dt="2024-12-01T21:20:31.690" v="286" actId="1076"/>
      <pc:docMkLst>
        <pc:docMk/>
      </pc:docMkLst>
      <pc:sldChg chg="modSp">
        <pc:chgData name="Hugues Dombrowski" userId="e027a0b8-c6e6-4400-8e9f-6def1f985920" providerId="ADAL" clId="{8553212C-566A-4D4E-B736-1024D2F81CC4}" dt="2024-12-01T19:59:18.720" v="22"/>
        <pc:sldMkLst>
          <pc:docMk/>
          <pc:sldMk cId="1642425379" sldId="256"/>
        </pc:sldMkLst>
        <pc:picChg chg="mod">
          <ac:chgData name="Hugues Dombrowski" userId="e027a0b8-c6e6-4400-8e9f-6def1f985920" providerId="ADAL" clId="{8553212C-566A-4D4E-B736-1024D2F81CC4}" dt="2024-12-01T19:59:18.720" v="22"/>
          <ac:picMkLst>
            <pc:docMk/>
            <pc:sldMk cId="1642425379" sldId="256"/>
            <ac:picMk id="6" creationId="{BF9CB5A5-086A-4BC4-A3F9-0BFA2C0AEEDA}"/>
          </ac:picMkLst>
        </pc:picChg>
      </pc:sldChg>
      <pc:sldChg chg="modSp mod">
        <pc:chgData name="Hugues Dombrowski" userId="e027a0b8-c6e6-4400-8e9f-6def1f985920" providerId="ADAL" clId="{8553212C-566A-4D4E-B736-1024D2F81CC4}" dt="2024-12-01T20:49:15.104" v="228" actId="1076"/>
        <pc:sldMkLst>
          <pc:docMk/>
          <pc:sldMk cId="2436493926" sldId="276"/>
        </pc:sldMkLst>
        <pc:spChg chg="mod">
          <ac:chgData name="Hugues Dombrowski" userId="e027a0b8-c6e6-4400-8e9f-6def1f985920" providerId="ADAL" clId="{8553212C-566A-4D4E-B736-1024D2F81CC4}" dt="2024-12-01T19:59:18.720" v="22"/>
          <ac:spMkLst>
            <pc:docMk/>
            <pc:sldMk cId="2436493926" sldId="276"/>
            <ac:spMk id="2" creationId="{BCCAEE93-8585-46D4-A7EC-F184E317CB2E}"/>
          </ac:spMkLst>
        </pc:spChg>
        <pc:spChg chg="mod">
          <ac:chgData name="Hugues Dombrowski" userId="e027a0b8-c6e6-4400-8e9f-6def1f985920" providerId="ADAL" clId="{8553212C-566A-4D4E-B736-1024D2F81CC4}" dt="2024-12-01T20:06:44.535" v="106" actId="20577"/>
          <ac:spMkLst>
            <pc:docMk/>
            <pc:sldMk cId="2436493926" sldId="276"/>
            <ac:spMk id="5" creationId="{910074E6-BDD8-7315-9FC0-FFB745BB4A3A}"/>
          </ac:spMkLst>
        </pc:spChg>
        <pc:spChg chg="mod">
          <ac:chgData name="Hugues Dombrowski" userId="e027a0b8-c6e6-4400-8e9f-6def1f985920" providerId="ADAL" clId="{8553212C-566A-4D4E-B736-1024D2F81CC4}" dt="2024-12-01T19:59:18.720" v="22"/>
          <ac:spMkLst>
            <pc:docMk/>
            <pc:sldMk cId="2436493926" sldId="276"/>
            <ac:spMk id="13" creationId="{9003F562-A29C-45D7-86BC-706CBD6A19D5}"/>
          </ac:spMkLst>
        </pc:spChg>
        <pc:graphicFrameChg chg="mod">
          <ac:chgData name="Hugues Dombrowski" userId="e027a0b8-c6e6-4400-8e9f-6def1f985920" providerId="ADAL" clId="{8553212C-566A-4D4E-B736-1024D2F81CC4}" dt="2024-12-01T20:49:15.104" v="228" actId="1076"/>
          <ac:graphicFrameMkLst>
            <pc:docMk/>
            <pc:sldMk cId="2436493926" sldId="276"/>
            <ac:graphicFrameMk id="4" creationId="{A7D8508E-DE7B-B46B-6473-5A5038424BA5}"/>
          </ac:graphicFrameMkLst>
        </pc:graphicFrameChg>
        <pc:picChg chg="mod">
          <ac:chgData name="Hugues Dombrowski" userId="e027a0b8-c6e6-4400-8e9f-6def1f985920" providerId="ADAL" clId="{8553212C-566A-4D4E-B736-1024D2F81CC4}" dt="2024-12-01T19:59:18.720" v="22"/>
          <ac:picMkLst>
            <pc:docMk/>
            <pc:sldMk cId="2436493926" sldId="276"/>
            <ac:picMk id="30" creationId="{0A59A12A-37A4-421F-9DA9-D4E61AB738B4}"/>
          </ac:picMkLst>
        </pc:picChg>
      </pc:sldChg>
      <pc:sldChg chg="modSp mod">
        <pc:chgData name="Hugues Dombrowski" userId="e027a0b8-c6e6-4400-8e9f-6def1f985920" providerId="ADAL" clId="{8553212C-566A-4D4E-B736-1024D2F81CC4}" dt="2024-12-01T20:24:32.542" v="174" actId="1076"/>
        <pc:sldMkLst>
          <pc:docMk/>
          <pc:sldMk cId="3751144348" sldId="310"/>
        </pc:sldMkLst>
        <pc:spChg chg="mod">
          <ac:chgData name="Hugues Dombrowski" userId="e027a0b8-c6e6-4400-8e9f-6def1f985920" providerId="ADAL" clId="{8553212C-566A-4D4E-B736-1024D2F81CC4}" dt="2024-12-01T20:24:27.815" v="173" actId="1076"/>
          <ac:spMkLst>
            <pc:docMk/>
            <pc:sldMk cId="3751144348" sldId="310"/>
            <ac:spMk id="2" creationId="{537E1C88-627C-4655-A4FB-0BB02EDB078A}"/>
          </ac:spMkLst>
        </pc:spChg>
        <pc:spChg chg="mod">
          <ac:chgData name="Hugues Dombrowski" userId="e027a0b8-c6e6-4400-8e9f-6def1f985920" providerId="ADAL" clId="{8553212C-566A-4D4E-B736-1024D2F81CC4}" dt="2024-12-01T20:24:32.542" v="174" actId="1076"/>
          <ac:spMkLst>
            <pc:docMk/>
            <pc:sldMk cId="3751144348" sldId="310"/>
            <ac:spMk id="3" creationId="{033634FE-ADF0-4BC3-A0A9-447EA9DD096B}"/>
          </ac:spMkLst>
        </pc:spChg>
        <pc:spChg chg="mod">
          <ac:chgData name="Hugues Dombrowski" userId="e027a0b8-c6e6-4400-8e9f-6def1f985920" providerId="ADAL" clId="{8553212C-566A-4D4E-B736-1024D2F81CC4}" dt="2024-12-01T19:59:18.720" v="22"/>
          <ac:spMkLst>
            <pc:docMk/>
            <pc:sldMk cId="3751144348" sldId="310"/>
            <ac:spMk id="9" creationId="{B6A43E77-83FF-4D98-9F98-E567BE6C70D4}"/>
          </ac:spMkLst>
        </pc:spChg>
        <pc:picChg chg="mod">
          <ac:chgData name="Hugues Dombrowski" userId="e027a0b8-c6e6-4400-8e9f-6def1f985920" providerId="ADAL" clId="{8553212C-566A-4D4E-B736-1024D2F81CC4}" dt="2024-12-01T20:24:20.968" v="170" actId="1076"/>
          <ac:picMkLst>
            <pc:docMk/>
            <pc:sldMk cId="3751144348" sldId="310"/>
            <ac:picMk id="6" creationId="{A3C5C7E1-18C3-4E46-A3BF-C25C379DEFFF}"/>
          </ac:picMkLst>
        </pc:picChg>
      </pc:sldChg>
      <pc:sldChg chg="addSp delSp modSp delDesignElem">
        <pc:chgData name="Hugues Dombrowski" userId="e027a0b8-c6e6-4400-8e9f-6def1f985920" providerId="ADAL" clId="{8553212C-566A-4D4E-B736-1024D2F81CC4}" dt="2024-12-01T19:59:18.720" v="22"/>
        <pc:sldMkLst>
          <pc:docMk/>
          <pc:sldMk cId="4206707088" sldId="319"/>
        </pc:sldMkLst>
        <pc:spChg chg="mod">
          <ac:chgData name="Hugues Dombrowski" userId="e027a0b8-c6e6-4400-8e9f-6def1f985920" providerId="ADAL" clId="{8553212C-566A-4D4E-B736-1024D2F81CC4}" dt="2024-12-01T19:59:18.720" v="22"/>
          <ac:spMkLst>
            <pc:docMk/>
            <pc:sldMk cId="4206707088" sldId="319"/>
            <ac:spMk id="4" creationId="{328F602C-7F98-4C02-99D4-ED65E00D66A4}"/>
          </ac:spMkLst>
        </pc:spChg>
        <pc:spChg chg="add del">
          <ac:chgData name="Hugues Dombrowski" userId="e027a0b8-c6e6-4400-8e9f-6def1f985920" providerId="ADAL" clId="{8553212C-566A-4D4E-B736-1024D2F81CC4}" dt="2024-12-01T19:59:18.720" v="22"/>
          <ac:spMkLst>
            <pc:docMk/>
            <pc:sldMk cId="4206707088" sldId="319"/>
            <ac:spMk id="27" creationId="{DD6B6433-CCD9-42F6-83C5-76BCAA8FEE69}"/>
          </ac:spMkLst>
        </pc:spChg>
        <pc:spChg chg="add del">
          <ac:chgData name="Hugues Dombrowski" userId="e027a0b8-c6e6-4400-8e9f-6def1f985920" providerId="ADAL" clId="{8553212C-566A-4D4E-B736-1024D2F81CC4}" dt="2024-12-01T19:59:18.720" v="22"/>
          <ac:spMkLst>
            <pc:docMk/>
            <pc:sldMk cId="4206707088" sldId="319"/>
            <ac:spMk id="29" creationId="{442B55CB-F27D-4C06-89E5-4EC99A519CBE}"/>
          </ac:spMkLst>
        </pc:spChg>
        <pc:spChg chg="add del">
          <ac:chgData name="Hugues Dombrowski" userId="e027a0b8-c6e6-4400-8e9f-6def1f985920" providerId="ADAL" clId="{8553212C-566A-4D4E-B736-1024D2F81CC4}" dt="2024-12-01T19:59:18.720" v="22"/>
          <ac:spMkLst>
            <pc:docMk/>
            <pc:sldMk cId="4206707088" sldId="319"/>
            <ac:spMk id="35" creationId="{70669A81-0E9B-4B42-AFEA-8F672C6CFBA7}"/>
          </ac:spMkLst>
        </pc:spChg>
        <pc:spChg chg="add del">
          <ac:chgData name="Hugues Dombrowski" userId="e027a0b8-c6e6-4400-8e9f-6def1f985920" providerId="ADAL" clId="{8553212C-566A-4D4E-B736-1024D2F81CC4}" dt="2024-12-01T19:59:18.720" v="22"/>
          <ac:spMkLst>
            <pc:docMk/>
            <pc:sldMk cId="4206707088" sldId="319"/>
            <ac:spMk id="37" creationId="{8C93E0C6-CF08-4771-B5A9-6018CB3AED59}"/>
          </ac:spMkLst>
        </pc:spChg>
        <pc:spChg chg="add del">
          <ac:chgData name="Hugues Dombrowski" userId="e027a0b8-c6e6-4400-8e9f-6def1f985920" providerId="ADAL" clId="{8553212C-566A-4D4E-B736-1024D2F81CC4}" dt="2024-12-01T19:59:18.720" v="22"/>
          <ac:spMkLst>
            <pc:docMk/>
            <pc:sldMk cId="4206707088" sldId="319"/>
            <ac:spMk id="39" creationId="{A011F1B8-62C5-4D08-A621-EAD05C7D6905}"/>
          </ac:spMkLst>
        </pc:spChg>
        <pc:spChg chg="add del">
          <ac:chgData name="Hugues Dombrowski" userId="e027a0b8-c6e6-4400-8e9f-6def1f985920" providerId="ADAL" clId="{8553212C-566A-4D4E-B736-1024D2F81CC4}" dt="2024-12-01T19:59:18.720" v="22"/>
          <ac:spMkLst>
            <pc:docMk/>
            <pc:sldMk cId="4206707088" sldId="319"/>
            <ac:spMk id="41" creationId="{C6A6AECB-428C-4CB4-B65A-359F08B6D8F8}"/>
          </ac:spMkLst>
        </pc:spChg>
        <pc:spChg chg="add del">
          <ac:chgData name="Hugues Dombrowski" userId="e027a0b8-c6e6-4400-8e9f-6def1f985920" providerId="ADAL" clId="{8553212C-566A-4D4E-B736-1024D2F81CC4}" dt="2024-12-01T19:59:18.720" v="22"/>
          <ac:spMkLst>
            <pc:docMk/>
            <pc:sldMk cId="4206707088" sldId="319"/>
            <ac:spMk id="43" creationId="{28D1A6ED-2AB6-46A3-A315-485B8BF936D8}"/>
          </ac:spMkLst>
        </pc:spChg>
        <pc:spChg chg="add del">
          <ac:chgData name="Hugues Dombrowski" userId="e027a0b8-c6e6-4400-8e9f-6def1f985920" providerId="ADAL" clId="{8553212C-566A-4D4E-B736-1024D2F81CC4}" dt="2024-12-01T19:59:18.720" v="22"/>
          <ac:spMkLst>
            <pc:docMk/>
            <pc:sldMk cId="4206707088" sldId="319"/>
            <ac:spMk id="45" creationId="{B61CE46B-8525-46A8-AB7B-DCBCC1B65F9A}"/>
          </ac:spMkLst>
        </pc:spChg>
        <pc:spChg chg="add del">
          <ac:chgData name="Hugues Dombrowski" userId="e027a0b8-c6e6-4400-8e9f-6def1f985920" providerId="ADAL" clId="{8553212C-566A-4D4E-B736-1024D2F81CC4}" dt="2024-12-01T19:59:18.720" v="22"/>
          <ac:spMkLst>
            <pc:docMk/>
            <pc:sldMk cId="4206707088" sldId="319"/>
            <ac:spMk id="47" creationId="{4412B991-9935-45FB-A17E-8F30DD832561}"/>
          </ac:spMkLst>
        </pc:spChg>
        <pc:grpChg chg="add del">
          <ac:chgData name="Hugues Dombrowski" userId="e027a0b8-c6e6-4400-8e9f-6def1f985920" providerId="ADAL" clId="{8553212C-566A-4D4E-B736-1024D2F81CC4}" dt="2024-12-01T19:59:18.720" v="22"/>
          <ac:grpSpMkLst>
            <pc:docMk/>
            <pc:sldMk cId="4206707088" sldId="319"/>
            <ac:grpSpMk id="15" creationId="{10BE40E3-5550-4CDD-B4FD-387C33EBF157}"/>
          </ac:grpSpMkLst>
        </pc:grpChg>
        <pc:picChg chg="mod">
          <ac:chgData name="Hugues Dombrowski" userId="e027a0b8-c6e6-4400-8e9f-6def1f985920" providerId="ADAL" clId="{8553212C-566A-4D4E-B736-1024D2F81CC4}" dt="2024-12-01T19:59:18.720" v="22"/>
          <ac:picMkLst>
            <pc:docMk/>
            <pc:sldMk cId="4206707088" sldId="319"/>
            <ac:picMk id="10" creationId="{950F1AD8-D083-461E-A758-E3AA785CE794}"/>
          </ac:picMkLst>
        </pc:picChg>
        <pc:cxnChg chg="add del">
          <ac:chgData name="Hugues Dombrowski" userId="e027a0b8-c6e6-4400-8e9f-6def1f985920" providerId="ADAL" clId="{8553212C-566A-4D4E-B736-1024D2F81CC4}" dt="2024-12-01T19:59:18.720" v="22"/>
          <ac:cxnSpMkLst>
            <pc:docMk/>
            <pc:sldMk cId="4206707088" sldId="319"/>
            <ac:cxnSpMk id="31" creationId="{48527540-7F01-4C2E-9641-738882048E3D}"/>
          </ac:cxnSpMkLst>
        </pc:cxnChg>
        <pc:cxnChg chg="add del">
          <ac:chgData name="Hugues Dombrowski" userId="e027a0b8-c6e6-4400-8e9f-6def1f985920" providerId="ADAL" clId="{8553212C-566A-4D4E-B736-1024D2F81CC4}" dt="2024-12-01T19:59:18.720" v="22"/>
          <ac:cxnSpMkLst>
            <pc:docMk/>
            <pc:sldMk cId="4206707088" sldId="319"/>
            <ac:cxnSpMk id="33" creationId="{D6F60FB6-F855-43F0-A752-3719156C1E04}"/>
          </ac:cxnSpMkLst>
        </pc:cxnChg>
      </pc:sldChg>
      <pc:sldChg chg="delSp modSp mod modShow">
        <pc:chgData name="Hugues Dombrowski" userId="e027a0b8-c6e6-4400-8e9f-6def1f985920" providerId="ADAL" clId="{8553212C-566A-4D4E-B736-1024D2F81CC4}" dt="2024-12-01T20:00:03.383" v="26" actId="729"/>
        <pc:sldMkLst>
          <pc:docMk/>
          <pc:sldMk cId="2339550458" sldId="320"/>
        </pc:sldMkLst>
        <pc:spChg chg="mod">
          <ac:chgData name="Hugues Dombrowski" userId="e027a0b8-c6e6-4400-8e9f-6def1f985920" providerId="ADAL" clId="{8553212C-566A-4D4E-B736-1024D2F81CC4}" dt="2024-12-01T19:59:18.720" v="22"/>
          <ac:spMkLst>
            <pc:docMk/>
            <pc:sldMk cId="2339550458" sldId="320"/>
            <ac:spMk id="4" creationId="{328F602C-7F98-4C02-99D4-ED65E00D66A4}"/>
          </ac:spMkLst>
        </pc:spChg>
        <pc:spChg chg="del">
          <ac:chgData name="Hugues Dombrowski" userId="e027a0b8-c6e6-4400-8e9f-6def1f985920" providerId="ADAL" clId="{8553212C-566A-4D4E-B736-1024D2F81CC4}" dt="2024-12-01T19:59:35.719" v="25" actId="478"/>
          <ac:spMkLst>
            <pc:docMk/>
            <pc:sldMk cId="2339550458" sldId="320"/>
            <ac:spMk id="5" creationId="{00441C84-33BB-A80B-B5FA-FEC7A7F65B4F}"/>
          </ac:spMkLst>
        </pc:spChg>
      </pc:sldChg>
      <pc:sldChg chg="modSp mod">
        <pc:chgData name="Hugues Dombrowski" userId="e027a0b8-c6e6-4400-8e9f-6def1f985920" providerId="ADAL" clId="{8553212C-566A-4D4E-B736-1024D2F81CC4}" dt="2024-12-01T21:14:11.840" v="235" actId="1076"/>
        <pc:sldMkLst>
          <pc:docMk/>
          <pc:sldMk cId="3326323096" sldId="321"/>
        </pc:sldMkLst>
        <pc:spChg chg="mod">
          <ac:chgData name="Hugues Dombrowski" userId="e027a0b8-c6e6-4400-8e9f-6def1f985920" providerId="ADAL" clId="{8553212C-566A-4D4E-B736-1024D2F81CC4}" dt="2024-12-01T21:13:57.120" v="231" actId="1076"/>
          <ac:spMkLst>
            <pc:docMk/>
            <pc:sldMk cId="3326323096" sldId="321"/>
            <ac:spMk id="3" creationId="{E14BBEAF-B516-45F4-9EF6-A9F65111580F}"/>
          </ac:spMkLst>
        </pc:spChg>
        <pc:spChg chg="mod">
          <ac:chgData name="Hugues Dombrowski" userId="e027a0b8-c6e6-4400-8e9f-6def1f985920" providerId="ADAL" clId="{8553212C-566A-4D4E-B736-1024D2F81CC4}" dt="2024-12-01T21:13:59.456" v="232" actId="1076"/>
          <ac:spMkLst>
            <pc:docMk/>
            <pc:sldMk cId="3326323096" sldId="321"/>
            <ac:spMk id="4" creationId="{03778B1F-EFD6-D9C9-5834-CC494685AF4D}"/>
          </ac:spMkLst>
        </pc:spChg>
        <pc:spChg chg="mod">
          <ac:chgData name="Hugues Dombrowski" userId="e027a0b8-c6e6-4400-8e9f-6def1f985920" providerId="ADAL" clId="{8553212C-566A-4D4E-B736-1024D2F81CC4}" dt="2024-12-01T21:14:05.784" v="233" actId="1076"/>
          <ac:spMkLst>
            <pc:docMk/>
            <pc:sldMk cId="3326323096" sldId="321"/>
            <ac:spMk id="5" creationId="{E52D8A85-1647-268C-955A-FEC64FE01FA7}"/>
          </ac:spMkLst>
        </pc:spChg>
        <pc:spChg chg="mod">
          <ac:chgData name="Hugues Dombrowski" userId="e027a0b8-c6e6-4400-8e9f-6def1f985920" providerId="ADAL" clId="{8553212C-566A-4D4E-B736-1024D2F81CC4}" dt="2024-12-01T19:59:18.720" v="22"/>
          <ac:spMkLst>
            <pc:docMk/>
            <pc:sldMk cId="3326323096" sldId="321"/>
            <ac:spMk id="9" creationId="{A31EA141-3C56-48C9-B1FB-183C363CC09E}"/>
          </ac:spMkLst>
        </pc:spChg>
        <pc:cxnChg chg="mod">
          <ac:chgData name="Hugues Dombrowski" userId="e027a0b8-c6e6-4400-8e9f-6def1f985920" providerId="ADAL" clId="{8553212C-566A-4D4E-B736-1024D2F81CC4}" dt="2024-12-01T21:14:08.752" v="234" actId="1076"/>
          <ac:cxnSpMkLst>
            <pc:docMk/>
            <pc:sldMk cId="3326323096" sldId="321"/>
            <ac:cxnSpMk id="7" creationId="{F21F4264-556F-9308-3A4D-BD12599CC939}"/>
          </ac:cxnSpMkLst>
        </pc:cxnChg>
        <pc:cxnChg chg="mod">
          <ac:chgData name="Hugues Dombrowski" userId="e027a0b8-c6e6-4400-8e9f-6def1f985920" providerId="ADAL" clId="{8553212C-566A-4D4E-B736-1024D2F81CC4}" dt="2024-12-01T21:14:11.840" v="235" actId="1076"/>
          <ac:cxnSpMkLst>
            <pc:docMk/>
            <pc:sldMk cId="3326323096" sldId="321"/>
            <ac:cxnSpMk id="8" creationId="{8A28740D-C575-9790-51F1-85524A00557C}"/>
          </ac:cxnSpMkLst>
        </pc:cxnChg>
      </pc:sldChg>
      <pc:sldChg chg="modSp mod">
        <pc:chgData name="Hugues Dombrowski" userId="e027a0b8-c6e6-4400-8e9f-6def1f985920" providerId="ADAL" clId="{8553212C-566A-4D4E-B736-1024D2F81CC4}" dt="2024-12-01T21:15:49.141" v="275" actId="20577"/>
        <pc:sldMkLst>
          <pc:docMk/>
          <pc:sldMk cId="3280741572" sldId="322"/>
        </pc:sldMkLst>
        <pc:spChg chg="mod">
          <ac:chgData name="Hugues Dombrowski" userId="e027a0b8-c6e6-4400-8e9f-6def1f985920" providerId="ADAL" clId="{8553212C-566A-4D4E-B736-1024D2F81CC4}" dt="2024-12-01T21:15:49.141" v="275" actId="20577"/>
          <ac:spMkLst>
            <pc:docMk/>
            <pc:sldMk cId="3280741572" sldId="322"/>
            <ac:spMk id="3" creationId="{E14BBEAF-B516-45F4-9EF6-A9F65111580F}"/>
          </ac:spMkLst>
        </pc:spChg>
        <pc:spChg chg="mod">
          <ac:chgData name="Hugues Dombrowski" userId="e027a0b8-c6e6-4400-8e9f-6def1f985920" providerId="ADAL" clId="{8553212C-566A-4D4E-B736-1024D2F81CC4}" dt="2024-12-01T21:15:11.279" v="242" actId="1076"/>
          <ac:spMkLst>
            <pc:docMk/>
            <pc:sldMk cId="3280741572" sldId="322"/>
            <ac:spMk id="5" creationId="{2FA48426-0C2C-EC57-6C75-6445FEF36A58}"/>
          </ac:spMkLst>
        </pc:spChg>
        <pc:spChg chg="mod">
          <ac:chgData name="Hugues Dombrowski" userId="e027a0b8-c6e6-4400-8e9f-6def1f985920" providerId="ADAL" clId="{8553212C-566A-4D4E-B736-1024D2F81CC4}" dt="2024-12-01T19:59:18.720" v="22"/>
          <ac:spMkLst>
            <pc:docMk/>
            <pc:sldMk cId="3280741572" sldId="322"/>
            <ac:spMk id="9" creationId="{A31EA141-3C56-48C9-B1FB-183C363CC09E}"/>
          </ac:spMkLst>
        </pc:spChg>
        <pc:cxnChg chg="mod">
          <ac:chgData name="Hugues Dombrowski" userId="e027a0b8-c6e6-4400-8e9f-6def1f985920" providerId="ADAL" clId="{8553212C-566A-4D4E-B736-1024D2F81CC4}" dt="2024-12-01T21:15:07.376" v="241" actId="1076"/>
          <ac:cxnSpMkLst>
            <pc:docMk/>
            <pc:sldMk cId="3280741572" sldId="322"/>
            <ac:cxnSpMk id="4" creationId="{F38F9E59-0E2B-C25E-BB56-79D0AF9E511B}"/>
          </ac:cxnSpMkLst>
        </pc:cxnChg>
      </pc:sldChg>
      <pc:sldChg chg="modSp mod">
        <pc:chgData name="Hugues Dombrowski" userId="e027a0b8-c6e6-4400-8e9f-6def1f985920" providerId="ADAL" clId="{8553212C-566A-4D4E-B736-1024D2F81CC4}" dt="2024-12-01T21:14:47.986" v="238" actId="255"/>
        <pc:sldMkLst>
          <pc:docMk/>
          <pc:sldMk cId="1063242126" sldId="323"/>
        </pc:sldMkLst>
        <pc:spChg chg="mod">
          <ac:chgData name="Hugues Dombrowski" userId="e027a0b8-c6e6-4400-8e9f-6def1f985920" providerId="ADAL" clId="{8553212C-566A-4D4E-B736-1024D2F81CC4}" dt="2024-12-01T20:50:26.712" v="229" actId="1076"/>
          <ac:spMkLst>
            <pc:docMk/>
            <pc:sldMk cId="1063242126" sldId="323"/>
            <ac:spMk id="3" creationId="{E14BBEAF-B516-45F4-9EF6-A9F65111580F}"/>
          </ac:spMkLst>
        </pc:spChg>
        <pc:spChg chg="mod">
          <ac:chgData name="Hugues Dombrowski" userId="e027a0b8-c6e6-4400-8e9f-6def1f985920" providerId="ADAL" clId="{8553212C-566A-4D4E-B736-1024D2F81CC4}" dt="2024-12-01T21:14:47.986" v="238" actId="255"/>
          <ac:spMkLst>
            <pc:docMk/>
            <pc:sldMk cId="1063242126" sldId="323"/>
            <ac:spMk id="4" creationId="{963C0EC8-1205-CD9B-D732-AF5B4754285B}"/>
          </ac:spMkLst>
        </pc:spChg>
        <pc:spChg chg="mod">
          <ac:chgData name="Hugues Dombrowski" userId="e027a0b8-c6e6-4400-8e9f-6def1f985920" providerId="ADAL" clId="{8553212C-566A-4D4E-B736-1024D2F81CC4}" dt="2024-12-01T19:59:18.720" v="22"/>
          <ac:spMkLst>
            <pc:docMk/>
            <pc:sldMk cId="1063242126" sldId="323"/>
            <ac:spMk id="9" creationId="{A31EA141-3C56-48C9-B1FB-183C363CC09E}"/>
          </ac:spMkLst>
        </pc:spChg>
      </pc:sldChg>
      <pc:sldChg chg="modSp modAnim">
        <pc:chgData name="Hugues Dombrowski" userId="e027a0b8-c6e6-4400-8e9f-6def1f985920" providerId="ADAL" clId="{8553212C-566A-4D4E-B736-1024D2F81CC4}" dt="2024-12-01T20:26:58.538" v="176"/>
        <pc:sldMkLst>
          <pc:docMk/>
          <pc:sldMk cId="3585787892" sldId="325"/>
        </pc:sldMkLst>
        <pc:spChg chg="mod">
          <ac:chgData name="Hugues Dombrowski" userId="e027a0b8-c6e6-4400-8e9f-6def1f985920" providerId="ADAL" clId="{8553212C-566A-4D4E-B736-1024D2F81CC4}" dt="2024-12-01T19:59:18.720" v="22"/>
          <ac:spMkLst>
            <pc:docMk/>
            <pc:sldMk cId="3585787892" sldId="325"/>
            <ac:spMk id="86" creationId="{38FA7F94-C624-41F7-9020-8AA1485E2AC6}"/>
          </ac:spMkLst>
        </pc:spChg>
      </pc:sldChg>
      <pc:sldChg chg="addSp delSp modSp mod delDesignElem">
        <pc:chgData name="Hugues Dombrowski" userId="e027a0b8-c6e6-4400-8e9f-6def1f985920" providerId="ADAL" clId="{8553212C-566A-4D4E-B736-1024D2F81CC4}" dt="2024-12-01T19:59:18.720" v="22"/>
        <pc:sldMkLst>
          <pc:docMk/>
          <pc:sldMk cId="2516320900" sldId="326"/>
        </pc:sldMkLst>
        <pc:spChg chg="mod">
          <ac:chgData name="Hugues Dombrowski" userId="e027a0b8-c6e6-4400-8e9f-6def1f985920" providerId="ADAL" clId="{8553212C-566A-4D4E-B736-1024D2F81CC4}" dt="2024-12-01T19:58:51.771" v="12" actId="26606"/>
          <ac:spMkLst>
            <pc:docMk/>
            <pc:sldMk cId="2516320900" sldId="326"/>
            <ac:spMk id="3" creationId="{35E3EA69-4E0E-41BD-8095-A124225A2647}"/>
          </ac:spMkLst>
        </pc:spChg>
        <pc:spChg chg="add del">
          <ac:chgData name="Hugues Dombrowski" userId="e027a0b8-c6e6-4400-8e9f-6def1f985920" providerId="ADAL" clId="{8553212C-566A-4D4E-B736-1024D2F81CC4}" dt="2024-12-01T19:59:18.720" v="22"/>
          <ac:spMkLst>
            <pc:docMk/>
            <pc:sldMk cId="2516320900" sldId="326"/>
            <ac:spMk id="21" creationId="{8DF4D7F6-81B5-452A-9CE6-76D81F91D41B}"/>
          </ac:spMkLst>
        </pc:spChg>
        <pc:spChg chg="add del">
          <ac:chgData name="Hugues Dombrowski" userId="e027a0b8-c6e6-4400-8e9f-6def1f985920" providerId="ADAL" clId="{8553212C-566A-4D4E-B736-1024D2F81CC4}" dt="2024-12-01T19:59:18.720" v="22"/>
          <ac:spMkLst>
            <pc:docMk/>
            <pc:sldMk cId="2516320900" sldId="326"/>
            <ac:spMk id="23" creationId="{4600514D-20FB-4559-97DC-D1DC39E6C3DE}"/>
          </ac:spMkLst>
        </pc:spChg>
        <pc:spChg chg="add del">
          <ac:chgData name="Hugues Dombrowski" userId="e027a0b8-c6e6-4400-8e9f-6def1f985920" providerId="ADAL" clId="{8553212C-566A-4D4E-B736-1024D2F81CC4}" dt="2024-12-01T19:59:18.720" v="22"/>
          <ac:spMkLst>
            <pc:docMk/>
            <pc:sldMk cId="2516320900" sldId="326"/>
            <ac:spMk id="25" creationId="{266F638A-E405-4AC0-B984-72E5813B0DD1}"/>
          </ac:spMkLst>
        </pc:spChg>
        <pc:spChg chg="add del">
          <ac:chgData name="Hugues Dombrowski" userId="e027a0b8-c6e6-4400-8e9f-6def1f985920" providerId="ADAL" clId="{8553212C-566A-4D4E-B736-1024D2F81CC4}" dt="2024-12-01T19:59:18.720" v="22"/>
          <ac:spMkLst>
            <pc:docMk/>
            <pc:sldMk cId="2516320900" sldId="326"/>
            <ac:spMk id="31" creationId="{27B538D5-95DB-47ED-9CB4-34AE5BF78E6B}"/>
          </ac:spMkLst>
        </pc:spChg>
        <pc:spChg chg="add del">
          <ac:chgData name="Hugues Dombrowski" userId="e027a0b8-c6e6-4400-8e9f-6def1f985920" providerId="ADAL" clId="{8553212C-566A-4D4E-B736-1024D2F81CC4}" dt="2024-12-01T19:58:51.771" v="12" actId="26606"/>
          <ac:spMkLst>
            <pc:docMk/>
            <pc:sldMk cId="2516320900" sldId="326"/>
            <ac:spMk id="32" creationId="{8DF4D7F6-81B5-452A-9CE6-76D81F91D41B}"/>
          </ac:spMkLst>
        </pc:spChg>
        <pc:spChg chg="add del">
          <ac:chgData name="Hugues Dombrowski" userId="e027a0b8-c6e6-4400-8e9f-6def1f985920" providerId="ADAL" clId="{8553212C-566A-4D4E-B736-1024D2F81CC4}" dt="2024-12-01T19:58:51.771" v="12" actId="26606"/>
          <ac:spMkLst>
            <pc:docMk/>
            <pc:sldMk cId="2516320900" sldId="326"/>
            <ac:spMk id="33" creationId="{4600514D-20FB-4559-97DC-D1DC39E6C3DE}"/>
          </ac:spMkLst>
        </pc:spChg>
        <pc:spChg chg="add del">
          <ac:chgData name="Hugues Dombrowski" userId="e027a0b8-c6e6-4400-8e9f-6def1f985920" providerId="ADAL" clId="{8553212C-566A-4D4E-B736-1024D2F81CC4}" dt="2024-12-01T19:58:51.771" v="12" actId="26606"/>
          <ac:spMkLst>
            <pc:docMk/>
            <pc:sldMk cId="2516320900" sldId="326"/>
            <ac:spMk id="34" creationId="{266F638A-E405-4AC0-B984-72E5813B0DD1}"/>
          </ac:spMkLst>
        </pc:spChg>
        <pc:spChg chg="add del">
          <ac:chgData name="Hugues Dombrowski" userId="e027a0b8-c6e6-4400-8e9f-6def1f985920" providerId="ADAL" clId="{8553212C-566A-4D4E-B736-1024D2F81CC4}" dt="2024-12-01T19:58:51.771" v="12" actId="26606"/>
          <ac:spMkLst>
            <pc:docMk/>
            <pc:sldMk cId="2516320900" sldId="326"/>
            <ac:spMk id="37" creationId="{27B538D5-95DB-47ED-9CB4-34AE5BF78E6B}"/>
          </ac:spMkLst>
        </pc:spChg>
        <pc:grpChg chg="add del">
          <ac:chgData name="Hugues Dombrowski" userId="e027a0b8-c6e6-4400-8e9f-6def1f985920" providerId="ADAL" clId="{8553212C-566A-4D4E-B736-1024D2F81CC4}" dt="2024-12-01T19:58:51.771" v="12" actId="26606"/>
          <ac:grpSpMkLst>
            <pc:docMk/>
            <pc:sldMk cId="2516320900" sldId="326"/>
            <ac:grpSpMk id="6" creationId="{09EA7EA7-74F5-4EE2-8E3D-1A10308259D7}"/>
          </ac:grpSpMkLst>
        </pc:grpChg>
        <pc:grpChg chg="add del">
          <ac:chgData name="Hugues Dombrowski" userId="e027a0b8-c6e6-4400-8e9f-6def1f985920" providerId="ADAL" clId="{8553212C-566A-4D4E-B736-1024D2F81CC4}" dt="2024-12-01T19:59:18.720" v="22"/>
          <ac:grpSpMkLst>
            <pc:docMk/>
            <pc:sldMk cId="2516320900" sldId="326"/>
            <ac:grpSpMk id="9" creationId="{09EA7EA7-74F5-4EE2-8E3D-1A10308259D7}"/>
          </ac:grpSpMkLst>
        </pc:grpChg>
        <pc:cxnChg chg="add del">
          <ac:chgData name="Hugues Dombrowski" userId="e027a0b8-c6e6-4400-8e9f-6def1f985920" providerId="ADAL" clId="{8553212C-566A-4D4E-B736-1024D2F81CC4}" dt="2024-12-01T19:59:18.720" v="22"/>
          <ac:cxnSpMkLst>
            <pc:docMk/>
            <pc:sldMk cId="2516320900" sldId="326"/>
            <ac:cxnSpMk id="27" creationId="{7D1CBE93-B17D-4509-843C-82287C38032A}"/>
          </ac:cxnSpMkLst>
        </pc:cxnChg>
        <pc:cxnChg chg="add del">
          <ac:chgData name="Hugues Dombrowski" userId="e027a0b8-c6e6-4400-8e9f-6def1f985920" providerId="ADAL" clId="{8553212C-566A-4D4E-B736-1024D2F81CC4}" dt="2024-12-01T19:59:18.720" v="22"/>
          <ac:cxnSpMkLst>
            <pc:docMk/>
            <pc:sldMk cId="2516320900" sldId="326"/>
            <ac:cxnSpMk id="29" creationId="{AE6277B4-6A43-48AB-89B2-3442221619CC}"/>
          </ac:cxnSpMkLst>
        </pc:cxnChg>
        <pc:cxnChg chg="add del">
          <ac:chgData name="Hugues Dombrowski" userId="e027a0b8-c6e6-4400-8e9f-6def1f985920" providerId="ADAL" clId="{8553212C-566A-4D4E-B736-1024D2F81CC4}" dt="2024-12-01T19:58:51.771" v="12" actId="26606"/>
          <ac:cxnSpMkLst>
            <pc:docMk/>
            <pc:sldMk cId="2516320900" sldId="326"/>
            <ac:cxnSpMk id="35" creationId="{7D1CBE93-B17D-4509-843C-82287C38032A}"/>
          </ac:cxnSpMkLst>
        </pc:cxnChg>
        <pc:cxnChg chg="add del">
          <ac:chgData name="Hugues Dombrowski" userId="e027a0b8-c6e6-4400-8e9f-6def1f985920" providerId="ADAL" clId="{8553212C-566A-4D4E-B736-1024D2F81CC4}" dt="2024-12-01T19:58:51.771" v="12" actId="26606"/>
          <ac:cxnSpMkLst>
            <pc:docMk/>
            <pc:sldMk cId="2516320900" sldId="326"/>
            <ac:cxnSpMk id="36" creationId="{AE6277B4-6A43-48AB-89B2-3442221619CC}"/>
          </ac:cxnSpMkLst>
        </pc:cxnChg>
      </pc:sldChg>
      <pc:sldChg chg="addSp delSp modSp mod">
        <pc:chgData name="Hugues Dombrowski" userId="e027a0b8-c6e6-4400-8e9f-6def1f985920" providerId="ADAL" clId="{8553212C-566A-4D4E-B736-1024D2F81CC4}" dt="2024-12-01T21:20:31.690" v="286" actId="1076"/>
        <pc:sldMkLst>
          <pc:docMk/>
          <pc:sldMk cId="595925982" sldId="329"/>
        </pc:sldMkLst>
        <pc:spChg chg="mod">
          <ac:chgData name="Hugues Dombrowski" userId="e027a0b8-c6e6-4400-8e9f-6def1f985920" providerId="ADAL" clId="{8553212C-566A-4D4E-B736-1024D2F81CC4}" dt="2024-12-01T20:05:31.041" v="71" actId="14100"/>
          <ac:spMkLst>
            <pc:docMk/>
            <pc:sldMk cId="595925982" sldId="329"/>
            <ac:spMk id="7" creationId="{1B8EDFD6-079D-166B-DFBA-6FE705F4486F}"/>
          </ac:spMkLst>
        </pc:spChg>
        <pc:spChg chg="add mod">
          <ac:chgData name="Hugues Dombrowski" userId="e027a0b8-c6e6-4400-8e9f-6def1f985920" providerId="ADAL" clId="{8553212C-566A-4D4E-B736-1024D2F81CC4}" dt="2024-12-01T21:18:35.139" v="276" actId="478"/>
          <ac:spMkLst>
            <pc:docMk/>
            <pc:sldMk cId="595925982" sldId="329"/>
            <ac:spMk id="10" creationId="{1DB38955-A9AB-8016-A406-DD0EEC496260}"/>
          </ac:spMkLst>
        </pc:spChg>
        <pc:spChg chg="mod">
          <ac:chgData name="Hugues Dombrowski" userId="e027a0b8-c6e6-4400-8e9f-6def1f985920" providerId="ADAL" clId="{8553212C-566A-4D4E-B736-1024D2F81CC4}" dt="2024-12-01T19:59:18.720" v="22"/>
          <ac:spMkLst>
            <pc:docMk/>
            <pc:sldMk cId="595925982" sldId="329"/>
            <ac:spMk id="46" creationId="{B057FC65-DE77-429F-8B3E-E77AD3578B92}"/>
          </ac:spMkLst>
        </pc:spChg>
        <pc:grpChg chg="mod">
          <ac:chgData name="Hugues Dombrowski" userId="e027a0b8-c6e6-4400-8e9f-6def1f985920" providerId="ADAL" clId="{8553212C-566A-4D4E-B736-1024D2F81CC4}" dt="2024-12-01T20:05:27.362" v="70" actId="14100"/>
          <ac:grpSpMkLst>
            <pc:docMk/>
            <pc:sldMk cId="595925982" sldId="329"/>
            <ac:grpSpMk id="8" creationId="{7A42AD54-FA87-ED6C-565B-F9B1A7E155D4}"/>
          </ac:grpSpMkLst>
        </pc:grpChg>
        <pc:picChg chg="add del mod">
          <ac:chgData name="Hugues Dombrowski" userId="e027a0b8-c6e6-4400-8e9f-6def1f985920" providerId="ADAL" clId="{8553212C-566A-4D4E-B736-1024D2F81CC4}" dt="2024-12-01T21:20:22.270" v="283" actId="478"/>
          <ac:picMkLst>
            <pc:docMk/>
            <pc:sldMk cId="595925982" sldId="329"/>
            <ac:picMk id="12" creationId="{7E8EE465-286B-341C-2EF7-0CB08D68DF63}"/>
          </ac:picMkLst>
        </pc:picChg>
        <pc:picChg chg="add mod">
          <ac:chgData name="Hugues Dombrowski" userId="e027a0b8-c6e6-4400-8e9f-6def1f985920" providerId="ADAL" clId="{8553212C-566A-4D4E-B736-1024D2F81CC4}" dt="2024-12-01T21:20:31.690" v="286" actId="1076"/>
          <ac:picMkLst>
            <pc:docMk/>
            <pc:sldMk cId="595925982" sldId="329"/>
            <ac:picMk id="14" creationId="{623EF9CF-5820-5D98-452F-480899EBCB11}"/>
          </ac:picMkLst>
        </pc:picChg>
        <pc:picChg chg="del mod">
          <ac:chgData name="Hugues Dombrowski" userId="e027a0b8-c6e6-4400-8e9f-6def1f985920" providerId="ADAL" clId="{8553212C-566A-4D4E-B736-1024D2F81CC4}" dt="2024-12-01T21:18:35.139" v="276" actId="478"/>
          <ac:picMkLst>
            <pc:docMk/>
            <pc:sldMk cId="595925982" sldId="329"/>
            <ac:picMk id="40" creationId="{FE402C4A-2D7B-4F41-8218-B8594E105715}"/>
          </ac:picMkLst>
        </pc:picChg>
      </pc:sldChg>
      <pc:sldChg chg="delSp modSp mod">
        <pc:chgData name="Hugues Dombrowski" userId="e027a0b8-c6e6-4400-8e9f-6def1f985920" providerId="ADAL" clId="{8553212C-566A-4D4E-B736-1024D2F81CC4}" dt="2024-12-01T20:04:09.319" v="64" actId="1076"/>
        <pc:sldMkLst>
          <pc:docMk/>
          <pc:sldMk cId="2795574343" sldId="330"/>
        </pc:sldMkLst>
        <pc:spChg chg="mod">
          <ac:chgData name="Hugues Dombrowski" userId="e027a0b8-c6e6-4400-8e9f-6def1f985920" providerId="ADAL" clId="{8553212C-566A-4D4E-B736-1024D2F81CC4}" dt="2024-12-01T20:04:09.319" v="64" actId="1076"/>
          <ac:spMkLst>
            <pc:docMk/>
            <pc:sldMk cId="2795574343" sldId="330"/>
            <ac:spMk id="9" creationId="{52B1B4F2-B8E8-F386-7D1E-BDF940E23D79}"/>
          </ac:spMkLst>
        </pc:spChg>
        <pc:spChg chg="del">
          <ac:chgData name="Hugues Dombrowski" userId="e027a0b8-c6e6-4400-8e9f-6def1f985920" providerId="ADAL" clId="{8553212C-566A-4D4E-B736-1024D2F81CC4}" dt="2024-12-01T20:03:51.593" v="60" actId="478"/>
          <ac:spMkLst>
            <pc:docMk/>
            <pc:sldMk cId="2795574343" sldId="330"/>
            <ac:spMk id="22" creationId="{6A49C040-9FBF-8E56-92EA-C8E29376745C}"/>
          </ac:spMkLst>
        </pc:spChg>
        <pc:spChg chg="mod">
          <ac:chgData name="Hugues Dombrowski" userId="e027a0b8-c6e6-4400-8e9f-6def1f985920" providerId="ADAL" clId="{8553212C-566A-4D4E-B736-1024D2F81CC4}" dt="2024-12-01T19:59:18.720" v="22"/>
          <ac:spMkLst>
            <pc:docMk/>
            <pc:sldMk cId="2795574343" sldId="330"/>
            <ac:spMk id="86" creationId="{38FA7F94-C624-41F7-9020-8AA1485E2AC6}"/>
          </ac:spMkLst>
        </pc:spChg>
      </pc:sldChg>
      <pc:sldChg chg="modSp">
        <pc:chgData name="Hugues Dombrowski" userId="e027a0b8-c6e6-4400-8e9f-6def1f985920" providerId="ADAL" clId="{8553212C-566A-4D4E-B736-1024D2F81CC4}" dt="2024-12-01T19:59:18.720" v="22"/>
        <pc:sldMkLst>
          <pc:docMk/>
          <pc:sldMk cId="3513928201" sldId="331"/>
        </pc:sldMkLst>
        <pc:spChg chg="mod">
          <ac:chgData name="Hugues Dombrowski" userId="e027a0b8-c6e6-4400-8e9f-6def1f985920" providerId="ADAL" clId="{8553212C-566A-4D4E-B736-1024D2F81CC4}" dt="2024-12-01T19:59:18.720" v="22"/>
          <ac:spMkLst>
            <pc:docMk/>
            <pc:sldMk cId="3513928201" sldId="331"/>
            <ac:spMk id="4" creationId="{BDE8EE2F-F87E-70D5-D27B-F289DAE80E86}"/>
          </ac:spMkLst>
        </pc:spChg>
      </pc:sldChg>
      <pc:sldChg chg="delSp modSp mod">
        <pc:chgData name="Hugues Dombrowski" userId="e027a0b8-c6e6-4400-8e9f-6def1f985920" providerId="ADAL" clId="{8553212C-566A-4D4E-B736-1024D2F81CC4}" dt="2024-12-01T20:00:37.798" v="31" actId="1076"/>
        <pc:sldMkLst>
          <pc:docMk/>
          <pc:sldMk cId="1075277287" sldId="332"/>
        </pc:sldMkLst>
        <pc:spChg chg="mod">
          <ac:chgData name="Hugues Dombrowski" userId="e027a0b8-c6e6-4400-8e9f-6def1f985920" providerId="ADAL" clId="{8553212C-566A-4D4E-B736-1024D2F81CC4}" dt="2024-12-01T20:00:37.798" v="31" actId="1076"/>
          <ac:spMkLst>
            <pc:docMk/>
            <pc:sldMk cId="1075277287" sldId="332"/>
            <ac:spMk id="2" creationId="{6719F29B-F233-48AF-8261-F33A4E079E3E}"/>
          </ac:spMkLst>
        </pc:spChg>
        <pc:spChg chg="mod">
          <ac:chgData name="Hugues Dombrowski" userId="e027a0b8-c6e6-4400-8e9f-6def1f985920" providerId="ADAL" clId="{8553212C-566A-4D4E-B736-1024D2F81CC4}" dt="2024-12-01T20:00:28.262" v="30" actId="1076"/>
          <ac:spMkLst>
            <pc:docMk/>
            <pc:sldMk cId="1075277287" sldId="332"/>
            <ac:spMk id="3" creationId="{35E3EA69-4E0E-41BD-8095-A124225A2647}"/>
          </ac:spMkLst>
        </pc:spChg>
        <pc:spChg chg="mod">
          <ac:chgData name="Hugues Dombrowski" userId="e027a0b8-c6e6-4400-8e9f-6def1f985920" providerId="ADAL" clId="{8553212C-566A-4D4E-B736-1024D2F81CC4}" dt="2024-12-01T19:59:18.720" v="22"/>
          <ac:spMkLst>
            <pc:docMk/>
            <pc:sldMk cId="1075277287" sldId="332"/>
            <ac:spMk id="4" creationId="{328F602C-7F98-4C02-99D4-ED65E00D66A4}"/>
          </ac:spMkLst>
        </pc:spChg>
        <pc:spChg chg="del mod">
          <ac:chgData name="Hugues Dombrowski" userId="e027a0b8-c6e6-4400-8e9f-6def1f985920" providerId="ADAL" clId="{8553212C-566A-4D4E-B736-1024D2F81CC4}" dt="2024-12-01T19:59:28.922" v="24" actId="478"/>
          <ac:spMkLst>
            <pc:docMk/>
            <pc:sldMk cId="1075277287" sldId="332"/>
            <ac:spMk id="5" creationId="{00441C84-33BB-A80B-B5FA-FEC7A7F65B4F}"/>
          </ac:spMkLst>
        </pc:spChg>
      </pc:sldChg>
      <pc:sldChg chg="addSp delSp modSp delDesignElem">
        <pc:chgData name="Hugues Dombrowski" userId="e027a0b8-c6e6-4400-8e9f-6def1f985920" providerId="ADAL" clId="{8553212C-566A-4D4E-B736-1024D2F81CC4}" dt="2024-12-01T19:59:18.720" v="22"/>
        <pc:sldMkLst>
          <pc:docMk/>
          <pc:sldMk cId="4017165221" sldId="333"/>
        </pc:sldMkLst>
        <pc:spChg chg="mod">
          <ac:chgData name="Hugues Dombrowski" userId="e027a0b8-c6e6-4400-8e9f-6def1f985920" providerId="ADAL" clId="{8553212C-566A-4D4E-B736-1024D2F81CC4}" dt="2024-12-01T19:59:18.720" v="22"/>
          <ac:spMkLst>
            <pc:docMk/>
            <pc:sldMk cId="4017165221" sldId="333"/>
            <ac:spMk id="4" creationId="{328F602C-7F98-4C02-99D4-ED65E00D66A4}"/>
          </ac:spMkLst>
        </pc:spChg>
        <pc:spChg chg="add del">
          <ac:chgData name="Hugues Dombrowski" userId="e027a0b8-c6e6-4400-8e9f-6def1f985920" providerId="ADAL" clId="{8553212C-566A-4D4E-B736-1024D2F81CC4}" dt="2024-12-01T19:59:18.720" v="22"/>
          <ac:spMkLst>
            <pc:docMk/>
            <pc:sldMk cId="4017165221" sldId="333"/>
            <ac:spMk id="21" creationId="{603AE127-802C-459A-A612-DB85B67F0DC0}"/>
          </ac:spMkLst>
        </pc:spChg>
        <pc:spChg chg="add del">
          <ac:chgData name="Hugues Dombrowski" userId="e027a0b8-c6e6-4400-8e9f-6def1f985920" providerId="ADAL" clId="{8553212C-566A-4D4E-B736-1024D2F81CC4}" dt="2024-12-01T19:59:18.720" v="22"/>
          <ac:spMkLst>
            <pc:docMk/>
            <pc:sldMk cId="4017165221" sldId="333"/>
            <ac:spMk id="23" creationId="{9323D83D-50D6-4040-A58B-FCEA340F886A}"/>
          </ac:spMkLst>
        </pc:spChg>
        <pc:spChg chg="add del">
          <ac:chgData name="Hugues Dombrowski" userId="e027a0b8-c6e6-4400-8e9f-6def1f985920" providerId="ADAL" clId="{8553212C-566A-4D4E-B736-1024D2F81CC4}" dt="2024-12-01T19:59:18.720" v="22"/>
          <ac:spMkLst>
            <pc:docMk/>
            <pc:sldMk cId="4017165221" sldId="333"/>
            <ac:spMk id="27" creationId="{F10FD715-4DCE-4779-B634-EC78315EA213}"/>
          </ac:spMkLst>
        </pc:spChg>
        <pc:grpChg chg="add del">
          <ac:chgData name="Hugues Dombrowski" userId="e027a0b8-c6e6-4400-8e9f-6def1f985920" providerId="ADAL" clId="{8553212C-566A-4D4E-B736-1024D2F81CC4}" dt="2024-12-01T19:59:18.720" v="22"/>
          <ac:grpSpMkLst>
            <pc:docMk/>
            <pc:sldMk cId="4017165221" sldId="333"/>
            <ac:grpSpMk id="9" creationId="{09EA7EA7-74F5-4EE2-8E3D-1A10308259D7}"/>
          </ac:grpSpMkLst>
        </pc:grpChg>
        <pc:cxnChg chg="add del">
          <ac:chgData name="Hugues Dombrowski" userId="e027a0b8-c6e6-4400-8e9f-6def1f985920" providerId="ADAL" clId="{8553212C-566A-4D4E-B736-1024D2F81CC4}" dt="2024-12-01T19:59:18.720" v="22"/>
          <ac:cxnSpMkLst>
            <pc:docMk/>
            <pc:sldMk cId="4017165221" sldId="333"/>
            <ac:cxnSpMk id="25" creationId="{1A1FE6BB-DFB2-4080-9B5E-076EF5DDE67B}"/>
          </ac:cxnSpMkLst>
        </pc:cxnChg>
      </pc:sldChg>
    </pc:docChg>
  </pc:docChgLst>
</pc:chgInfo>
</file>

<file path=ppt/comments/modernComment_136_DF95EB9C.xml><?xml version="1.0" encoding="utf-8"?>
<p188:cmLst xmlns:a="http://schemas.openxmlformats.org/drawingml/2006/main" xmlns:r="http://schemas.openxmlformats.org/officeDocument/2006/relationships" xmlns:p188="http://schemas.microsoft.com/office/powerpoint/2018/8/main">
  <p188:cm id="{FB5CF674-6E59-4A21-852D-510A513569B1}" authorId="{1C868462-4448-78B3-CACD-BDF55A4B7CF4}" created="2024-10-27T17:46:28.742">
    <ac:deMkLst xmlns:ac="http://schemas.microsoft.com/office/drawing/2013/main/command">
      <pc:docMk xmlns:pc="http://schemas.microsoft.com/office/powerpoint/2013/main/command"/>
      <pc:sldMk xmlns:pc="http://schemas.microsoft.com/office/powerpoint/2013/main/command" cId="3751144348" sldId="310"/>
      <ac:spMk id="3" creationId="{033634FE-ADF0-4BC3-A0A9-447EA9DD096B}"/>
    </ac:deMkLst>
    <p188:txBody>
      <a:bodyPr/>
      <a:lstStyle/>
      <a:p>
        <a:r>
          <a:rPr lang="fr-CA"/>
          <a:t>
Pensée magique: expliquer ce défi en lien avec gestion expertise...</a:t>
        </a:r>
      </a:p>
    </p188:txBody>
  </p188:cm>
</p188:cmLst>
</file>

<file path=ppt/comments/modernComment_142_C38C24C4.xml><?xml version="1.0" encoding="utf-8"?>
<p188:cmLst xmlns:a="http://schemas.openxmlformats.org/drawingml/2006/main" xmlns:r="http://schemas.openxmlformats.org/officeDocument/2006/relationships" xmlns:p188="http://schemas.microsoft.com/office/powerpoint/2018/8/main">
  <p188:cm id="{39B13364-F3FF-4984-BD26-32F32AE1FDCD}" authorId="{1C868462-4448-78B3-CACD-BDF55A4B7CF4}" created="2024-10-27T18:50:13.736">
    <pc:sldMkLst xmlns:pc="http://schemas.microsoft.com/office/powerpoint/2013/main/command">
      <pc:docMk/>
      <pc:sldMk cId="3280741572" sldId="322"/>
    </pc:sldMkLst>
    <p188:txBody>
      <a:bodyPr/>
      <a:lstStyle/>
      <a:p>
        <a:r>
          <a:rPr lang="fr-CA"/>
          <a:t>Exemples concrets de solution déployées dans le gouvernement. 
Ici c'est du maintien
Qu'est-ce que l'on voulait faire avec la section du bas (externaliser l'expertise) ?</a:t>
        </a:r>
      </a:p>
    </p188:txBody>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F10A42-3BE2-4691-899A-8D2C564C7476}" type="doc">
      <dgm:prSet loTypeId="urn:microsoft.com/office/officeart/2005/8/layout/pyramid1" loCatId="pyramid" qsTypeId="urn:microsoft.com/office/officeart/2005/8/quickstyle/3d2" qsCatId="3D" csTypeId="urn:microsoft.com/office/officeart/2005/8/colors/accent1_2" csCatId="accent1" phldr="1"/>
      <dgm:spPr/>
    </dgm:pt>
    <dgm:pt modelId="{67285368-9068-4015-BAEC-3F06E8989AFB}">
      <dgm:prSet phldrT="[Texte]"/>
      <dgm:spPr/>
      <dgm:t>
        <a:bodyPr/>
        <a:lstStyle/>
        <a:p>
          <a:r>
            <a:rPr lang="fr-CA" dirty="0"/>
            <a:t>Maintien</a:t>
          </a:r>
        </a:p>
      </dgm:t>
    </dgm:pt>
    <dgm:pt modelId="{C60A0FB4-B9A5-4476-8436-78948D072BAA}" type="parTrans" cxnId="{158634D6-5A4C-4C62-9BC0-62931BF05FF8}">
      <dgm:prSet/>
      <dgm:spPr/>
      <dgm:t>
        <a:bodyPr/>
        <a:lstStyle/>
        <a:p>
          <a:endParaRPr lang="fr-CA"/>
        </a:p>
      </dgm:t>
    </dgm:pt>
    <dgm:pt modelId="{7C1E290E-2E1D-4F5F-A7D2-32516AD4FC07}" type="sibTrans" cxnId="{158634D6-5A4C-4C62-9BC0-62931BF05FF8}">
      <dgm:prSet/>
      <dgm:spPr/>
      <dgm:t>
        <a:bodyPr/>
        <a:lstStyle/>
        <a:p>
          <a:endParaRPr lang="fr-CA"/>
        </a:p>
      </dgm:t>
    </dgm:pt>
    <dgm:pt modelId="{1EEF6377-E2C6-4ADD-895E-F25ACF24449A}">
      <dgm:prSet phldrT="[Texte]"/>
      <dgm:spPr/>
      <dgm:t>
        <a:bodyPr/>
        <a:lstStyle/>
        <a:p>
          <a:r>
            <a:rPr lang="fr-CA" dirty="0"/>
            <a:t>Anticipation</a:t>
          </a:r>
        </a:p>
      </dgm:t>
    </dgm:pt>
    <dgm:pt modelId="{3896DE21-A974-47F6-A4CE-972B11AAC22F}" type="sibTrans" cxnId="{68E7FCE8-0F46-41AB-85F2-B0BDE1A91919}">
      <dgm:prSet/>
      <dgm:spPr/>
      <dgm:t>
        <a:bodyPr/>
        <a:lstStyle/>
        <a:p>
          <a:endParaRPr lang="fr-CA"/>
        </a:p>
      </dgm:t>
    </dgm:pt>
    <dgm:pt modelId="{FCA35893-9369-4491-A589-93A46462796E}" type="parTrans" cxnId="{68E7FCE8-0F46-41AB-85F2-B0BDE1A91919}">
      <dgm:prSet/>
      <dgm:spPr/>
      <dgm:t>
        <a:bodyPr/>
        <a:lstStyle/>
        <a:p>
          <a:endParaRPr lang="fr-CA"/>
        </a:p>
      </dgm:t>
    </dgm:pt>
    <dgm:pt modelId="{E57BF880-8B1D-446B-955A-1C1B33295FA1}">
      <dgm:prSet phldrT="[Texte]"/>
      <dgm:spPr/>
      <dgm:t>
        <a:bodyPr/>
        <a:lstStyle/>
        <a:p>
          <a:r>
            <a:rPr lang="fr-CA" dirty="0"/>
            <a:t>Développement</a:t>
          </a:r>
        </a:p>
      </dgm:t>
    </dgm:pt>
    <dgm:pt modelId="{05F4971A-3B1F-4413-8283-59E30D9A8D4A}" type="sibTrans" cxnId="{1F78C16F-E280-428E-BD96-C2ECA97BDC92}">
      <dgm:prSet/>
      <dgm:spPr/>
      <dgm:t>
        <a:bodyPr/>
        <a:lstStyle/>
        <a:p>
          <a:endParaRPr lang="fr-CA"/>
        </a:p>
      </dgm:t>
    </dgm:pt>
    <dgm:pt modelId="{E1F7031F-11DB-4149-94B3-E50E8F83BDF0}" type="parTrans" cxnId="{1F78C16F-E280-428E-BD96-C2ECA97BDC92}">
      <dgm:prSet/>
      <dgm:spPr/>
      <dgm:t>
        <a:bodyPr/>
        <a:lstStyle/>
        <a:p>
          <a:endParaRPr lang="fr-CA"/>
        </a:p>
      </dgm:t>
    </dgm:pt>
    <dgm:pt modelId="{26A29040-CBB9-4100-8610-A637C7E2B2CE}" type="pres">
      <dgm:prSet presAssocID="{FCF10A42-3BE2-4691-899A-8D2C564C7476}" presName="Name0" presStyleCnt="0">
        <dgm:presLayoutVars>
          <dgm:dir/>
          <dgm:animLvl val="lvl"/>
          <dgm:resizeHandles val="exact"/>
        </dgm:presLayoutVars>
      </dgm:prSet>
      <dgm:spPr/>
    </dgm:pt>
    <dgm:pt modelId="{E6CF4497-92ED-463A-9A66-93D26E07F91D}" type="pres">
      <dgm:prSet presAssocID="{1EEF6377-E2C6-4ADD-895E-F25ACF24449A}" presName="Name8" presStyleCnt="0"/>
      <dgm:spPr/>
    </dgm:pt>
    <dgm:pt modelId="{3919EB26-DBAD-4D51-8FD5-FB0AF17B455D}" type="pres">
      <dgm:prSet presAssocID="{1EEF6377-E2C6-4ADD-895E-F25ACF24449A}" presName="level" presStyleLbl="node1" presStyleIdx="0" presStyleCnt="3">
        <dgm:presLayoutVars>
          <dgm:chMax val="1"/>
          <dgm:bulletEnabled val="1"/>
        </dgm:presLayoutVars>
      </dgm:prSet>
      <dgm:spPr/>
    </dgm:pt>
    <dgm:pt modelId="{49F2A50F-366C-4E81-A7DD-A2D659AEC952}" type="pres">
      <dgm:prSet presAssocID="{1EEF6377-E2C6-4ADD-895E-F25ACF24449A}" presName="levelTx" presStyleLbl="revTx" presStyleIdx="0" presStyleCnt="0">
        <dgm:presLayoutVars>
          <dgm:chMax val="1"/>
          <dgm:bulletEnabled val="1"/>
        </dgm:presLayoutVars>
      </dgm:prSet>
      <dgm:spPr/>
    </dgm:pt>
    <dgm:pt modelId="{6748322F-3A2A-49A7-B88B-9D3F4294D12A}" type="pres">
      <dgm:prSet presAssocID="{E57BF880-8B1D-446B-955A-1C1B33295FA1}" presName="Name8" presStyleCnt="0"/>
      <dgm:spPr/>
    </dgm:pt>
    <dgm:pt modelId="{5B00E2AB-23C4-4986-8AAB-B190909D0D0A}" type="pres">
      <dgm:prSet presAssocID="{E57BF880-8B1D-446B-955A-1C1B33295FA1}" presName="level" presStyleLbl="node1" presStyleIdx="1" presStyleCnt="3">
        <dgm:presLayoutVars>
          <dgm:chMax val="1"/>
          <dgm:bulletEnabled val="1"/>
        </dgm:presLayoutVars>
      </dgm:prSet>
      <dgm:spPr/>
    </dgm:pt>
    <dgm:pt modelId="{77EE1A27-17FC-4781-9F07-E7F62871AA41}" type="pres">
      <dgm:prSet presAssocID="{E57BF880-8B1D-446B-955A-1C1B33295FA1}" presName="levelTx" presStyleLbl="revTx" presStyleIdx="0" presStyleCnt="0">
        <dgm:presLayoutVars>
          <dgm:chMax val="1"/>
          <dgm:bulletEnabled val="1"/>
        </dgm:presLayoutVars>
      </dgm:prSet>
      <dgm:spPr/>
    </dgm:pt>
    <dgm:pt modelId="{25A57177-1FA5-4FE1-AA5E-59734BA1203E}" type="pres">
      <dgm:prSet presAssocID="{67285368-9068-4015-BAEC-3F06E8989AFB}" presName="Name8" presStyleCnt="0"/>
      <dgm:spPr/>
    </dgm:pt>
    <dgm:pt modelId="{32F731FA-C5DF-4B56-B4AC-715A057F5A17}" type="pres">
      <dgm:prSet presAssocID="{67285368-9068-4015-BAEC-3F06E8989AFB}" presName="level" presStyleLbl="node1" presStyleIdx="2" presStyleCnt="3">
        <dgm:presLayoutVars>
          <dgm:chMax val="1"/>
          <dgm:bulletEnabled val="1"/>
        </dgm:presLayoutVars>
      </dgm:prSet>
      <dgm:spPr/>
    </dgm:pt>
    <dgm:pt modelId="{FAD1B761-60BC-497C-891F-77556D1FECB3}" type="pres">
      <dgm:prSet presAssocID="{67285368-9068-4015-BAEC-3F06E8989AFB}" presName="levelTx" presStyleLbl="revTx" presStyleIdx="0" presStyleCnt="0">
        <dgm:presLayoutVars>
          <dgm:chMax val="1"/>
          <dgm:bulletEnabled val="1"/>
        </dgm:presLayoutVars>
      </dgm:prSet>
      <dgm:spPr/>
    </dgm:pt>
  </dgm:ptLst>
  <dgm:cxnLst>
    <dgm:cxn modelId="{590BDD2F-9854-4E7A-8FE4-37C7EC3996B5}" type="presOf" srcId="{E57BF880-8B1D-446B-955A-1C1B33295FA1}" destId="{5B00E2AB-23C4-4986-8AAB-B190909D0D0A}" srcOrd="0" destOrd="0" presId="urn:microsoft.com/office/officeart/2005/8/layout/pyramid1"/>
    <dgm:cxn modelId="{1F78C16F-E280-428E-BD96-C2ECA97BDC92}" srcId="{FCF10A42-3BE2-4691-899A-8D2C564C7476}" destId="{E57BF880-8B1D-446B-955A-1C1B33295FA1}" srcOrd="1" destOrd="0" parTransId="{E1F7031F-11DB-4149-94B3-E50E8F83BDF0}" sibTransId="{05F4971A-3B1F-4413-8283-59E30D9A8D4A}"/>
    <dgm:cxn modelId="{FC7A6450-EDDA-49B6-BE86-F5099FB77399}" type="presOf" srcId="{67285368-9068-4015-BAEC-3F06E8989AFB}" destId="{32F731FA-C5DF-4B56-B4AC-715A057F5A17}" srcOrd="0" destOrd="0" presId="urn:microsoft.com/office/officeart/2005/8/layout/pyramid1"/>
    <dgm:cxn modelId="{5A0C3A74-B558-468A-89FF-73C6C82A84E6}" type="presOf" srcId="{67285368-9068-4015-BAEC-3F06E8989AFB}" destId="{FAD1B761-60BC-497C-891F-77556D1FECB3}" srcOrd="1" destOrd="0" presId="urn:microsoft.com/office/officeart/2005/8/layout/pyramid1"/>
    <dgm:cxn modelId="{9A78FA5A-4709-4548-8676-C5B5736AB1A4}" type="presOf" srcId="{E57BF880-8B1D-446B-955A-1C1B33295FA1}" destId="{77EE1A27-17FC-4781-9F07-E7F62871AA41}" srcOrd="1" destOrd="0" presId="urn:microsoft.com/office/officeart/2005/8/layout/pyramid1"/>
    <dgm:cxn modelId="{C05DA2C2-372D-41C1-AF1E-37D3763E3C9B}" type="presOf" srcId="{1EEF6377-E2C6-4ADD-895E-F25ACF24449A}" destId="{3919EB26-DBAD-4D51-8FD5-FB0AF17B455D}" srcOrd="0" destOrd="0" presId="urn:microsoft.com/office/officeart/2005/8/layout/pyramid1"/>
    <dgm:cxn modelId="{158634D6-5A4C-4C62-9BC0-62931BF05FF8}" srcId="{FCF10A42-3BE2-4691-899A-8D2C564C7476}" destId="{67285368-9068-4015-BAEC-3F06E8989AFB}" srcOrd="2" destOrd="0" parTransId="{C60A0FB4-B9A5-4476-8436-78948D072BAA}" sibTransId="{7C1E290E-2E1D-4F5F-A7D2-32516AD4FC07}"/>
    <dgm:cxn modelId="{55EDB1D8-B12F-4276-8302-830A9D6328DC}" type="presOf" srcId="{FCF10A42-3BE2-4691-899A-8D2C564C7476}" destId="{26A29040-CBB9-4100-8610-A637C7E2B2CE}" srcOrd="0" destOrd="0" presId="urn:microsoft.com/office/officeart/2005/8/layout/pyramid1"/>
    <dgm:cxn modelId="{68E7FCE8-0F46-41AB-85F2-B0BDE1A91919}" srcId="{FCF10A42-3BE2-4691-899A-8D2C564C7476}" destId="{1EEF6377-E2C6-4ADD-895E-F25ACF24449A}" srcOrd="0" destOrd="0" parTransId="{FCA35893-9369-4491-A589-93A46462796E}" sibTransId="{3896DE21-A974-47F6-A4CE-972B11AAC22F}"/>
    <dgm:cxn modelId="{CBB90FFB-2CC1-43F4-89D7-9496FDCC484F}" type="presOf" srcId="{1EEF6377-E2C6-4ADD-895E-F25ACF24449A}" destId="{49F2A50F-366C-4E81-A7DD-A2D659AEC952}" srcOrd="1" destOrd="0" presId="urn:microsoft.com/office/officeart/2005/8/layout/pyramid1"/>
    <dgm:cxn modelId="{40C178FB-95BF-497E-B75D-A5DE7BDDC0AA}" type="presParOf" srcId="{26A29040-CBB9-4100-8610-A637C7E2B2CE}" destId="{E6CF4497-92ED-463A-9A66-93D26E07F91D}" srcOrd="0" destOrd="0" presId="urn:microsoft.com/office/officeart/2005/8/layout/pyramid1"/>
    <dgm:cxn modelId="{F6F4AE12-30E3-484D-A1C6-69B6172AA866}" type="presParOf" srcId="{E6CF4497-92ED-463A-9A66-93D26E07F91D}" destId="{3919EB26-DBAD-4D51-8FD5-FB0AF17B455D}" srcOrd="0" destOrd="0" presId="urn:microsoft.com/office/officeart/2005/8/layout/pyramid1"/>
    <dgm:cxn modelId="{A9B6CCF1-55CC-4A64-81B5-191F6965AA5C}" type="presParOf" srcId="{E6CF4497-92ED-463A-9A66-93D26E07F91D}" destId="{49F2A50F-366C-4E81-A7DD-A2D659AEC952}" srcOrd="1" destOrd="0" presId="urn:microsoft.com/office/officeart/2005/8/layout/pyramid1"/>
    <dgm:cxn modelId="{2978A960-091F-4743-86E0-BB071DBC9D80}" type="presParOf" srcId="{26A29040-CBB9-4100-8610-A637C7E2B2CE}" destId="{6748322F-3A2A-49A7-B88B-9D3F4294D12A}" srcOrd="1" destOrd="0" presId="urn:microsoft.com/office/officeart/2005/8/layout/pyramid1"/>
    <dgm:cxn modelId="{2917346F-D153-4701-AD9C-EC1898DB4F9C}" type="presParOf" srcId="{6748322F-3A2A-49A7-B88B-9D3F4294D12A}" destId="{5B00E2AB-23C4-4986-8AAB-B190909D0D0A}" srcOrd="0" destOrd="0" presId="urn:microsoft.com/office/officeart/2005/8/layout/pyramid1"/>
    <dgm:cxn modelId="{23F276D0-0BC5-402E-B6A1-2F674AE0D1CB}" type="presParOf" srcId="{6748322F-3A2A-49A7-B88B-9D3F4294D12A}" destId="{77EE1A27-17FC-4781-9F07-E7F62871AA41}" srcOrd="1" destOrd="0" presId="urn:microsoft.com/office/officeart/2005/8/layout/pyramid1"/>
    <dgm:cxn modelId="{BBA67460-10F5-44A0-B276-642472597B2A}" type="presParOf" srcId="{26A29040-CBB9-4100-8610-A637C7E2B2CE}" destId="{25A57177-1FA5-4FE1-AA5E-59734BA1203E}" srcOrd="2" destOrd="0" presId="urn:microsoft.com/office/officeart/2005/8/layout/pyramid1"/>
    <dgm:cxn modelId="{70748A5F-4CCB-4652-A62E-BD255941C84C}" type="presParOf" srcId="{25A57177-1FA5-4FE1-AA5E-59734BA1203E}" destId="{32F731FA-C5DF-4B56-B4AC-715A057F5A17}" srcOrd="0" destOrd="0" presId="urn:microsoft.com/office/officeart/2005/8/layout/pyramid1"/>
    <dgm:cxn modelId="{86360F66-DF9D-4284-B2B2-FCF5F612C1EF}" type="presParOf" srcId="{25A57177-1FA5-4FE1-AA5E-59734BA1203E}" destId="{FAD1B761-60BC-497C-891F-77556D1FECB3}" srcOrd="1" destOrd="0" presId="urn:microsoft.com/office/officeart/2005/8/layout/pyramid1"/>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19EB26-DBAD-4D51-8FD5-FB0AF17B455D}">
      <dsp:nvSpPr>
        <dsp:cNvPr id="0" name=""/>
        <dsp:cNvSpPr/>
      </dsp:nvSpPr>
      <dsp:spPr>
        <a:xfrm>
          <a:off x="2097764" y="0"/>
          <a:ext cx="2097764" cy="1351451"/>
        </a:xfrm>
        <a:prstGeom prst="trapezoid">
          <a:avLst>
            <a:gd name="adj" fmla="val 77612"/>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r>
            <a:rPr lang="fr-CA" sz="2900" kern="1200" dirty="0"/>
            <a:t>Anticipation</a:t>
          </a:r>
        </a:p>
      </dsp:txBody>
      <dsp:txXfrm>
        <a:off x="2097764" y="0"/>
        <a:ext cx="2097764" cy="1351451"/>
      </dsp:txXfrm>
    </dsp:sp>
    <dsp:sp modelId="{5B00E2AB-23C4-4986-8AAB-B190909D0D0A}">
      <dsp:nvSpPr>
        <dsp:cNvPr id="0" name=""/>
        <dsp:cNvSpPr/>
      </dsp:nvSpPr>
      <dsp:spPr>
        <a:xfrm>
          <a:off x="1048882" y="1351450"/>
          <a:ext cx="4195528" cy="1351451"/>
        </a:xfrm>
        <a:prstGeom prst="trapezoid">
          <a:avLst>
            <a:gd name="adj" fmla="val 77612"/>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r>
            <a:rPr lang="fr-CA" sz="2900" kern="1200" dirty="0"/>
            <a:t>Développement</a:t>
          </a:r>
        </a:p>
      </dsp:txBody>
      <dsp:txXfrm>
        <a:off x="1783099" y="1351450"/>
        <a:ext cx="2727093" cy="1351451"/>
      </dsp:txXfrm>
    </dsp:sp>
    <dsp:sp modelId="{32F731FA-C5DF-4B56-B4AC-715A057F5A17}">
      <dsp:nvSpPr>
        <dsp:cNvPr id="0" name=""/>
        <dsp:cNvSpPr/>
      </dsp:nvSpPr>
      <dsp:spPr>
        <a:xfrm>
          <a:off x="0" y="2702901"/>
          <a:ext cx="6293292" cy="1351451"/>
        </a:xfrm>
        <a:prstGeom prst="trapezoid">
          <a:avLst>
            <a:gd name="adj" fmla="val 77612"/>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r>
            <a:rPr lang="fr-CA" sz="2900" kern="1200" dirty="0"/>
            <a:t>Maintien</a:t>
          </a:r>
        </a:p>
      </dsp:txBody>
      <dsp:txXfrm>
        <a:off x="1101326" y="2702901"/>
        <a:ext cx="4090640" cy="1351451"/>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2B440F78-2C9E-4C7F-818C-B40BB19D3AB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fr-CA"/>
          </a:p>
        </p:txBody>
      </p:sp>
      <p:sp>
        <p:nvSpPr>
          <p:cNvPr id="3" name="Espace réservé de la date 2">
            <a:extLst>
              <a:ext uri="{FF2B5EF4-FFF2-40B4-BE49-F238E27FC236}">
                <a16:creationId xmlns:a16="http://schemas.microsoft.com/office/drawing/2014/main" id="{0ED3FB98-80B9-4155-809A-82659D34A01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0DFA94C7-7684-4B88-A8B7-59DEC1DE22A2}" type="datetime1">
              <a:rPr lang="fr-CA" smtClean="0"/>
              <a:t>2024-12-04</a:t>
            </a:fld>
            <a:endParaRPr lang="fr-CA"/>
          </a:p>
        </p:txBody>
      </p:sp>
      <p:sp>
        <p:nvSpPr>
          <p:cNvPr id="4" name="Espace réservé du pied de page 3">
            <a:extLst>
              <a:ext uri="{FF2B5EF4-FFF2-40B4-BE49-F238E27FC236}">
                <a16:creationId xmlns:a16="http://schemas.microsoft.com/office/drawing/2014/main" id="{D8DEF847-3492-4888-9C23-1504238536B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fr-CA"/>
          </a:p>
        </p:txBody>
      </p:sp>
      <p:sp>
        <p:nvSpPr>
          <p:cNvPr id="5" name="Espace réservé du numéro de diapositive 4">
            <a:extLst>
              <a:ext uri="{FF2B5EF4-FFF2-40B4-BE49-F238E27FC236}">
                <a16:creationId xmlns:a16="http://schemas.microsoft.com/office/drawing/2014/main" id="{D9E48C54-2332-4748-9C65-6A27E550C1F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F7F75FB2-D12E-4669-8522-D3E2C7E6DC97}" type="slidenum">
              <a:rPr lang="fr-CA" smtClean="0"/>
              <a:t>‹N°›</a:t>
            </a:fld>
            <a:endParaRPr lang="fr-CA"/>
          </a:p>
        </p:txBody>
      </p:sp>
    </p:spTree>
    <p:extLst>
      <p:ext uri="{BB962C8B-B14F-4D97-AF65-F5344CB8AC3E}">
        <p14:creationId xmlns:p14="http://schemas.microsoft.com/office/powerpoint/2010/main" val="199699180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fr-CA" noProof="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92DD7A-2017-431B-A266-45018AA0F50D}" type="datetime1">
              <a:rPr lang="fr-CA" smtClean="0"/>
              <a:pPr/>
              <a:t>2024-12-04</a:t>
            </a:fld>
            <a:endParaRPr lang="fr-CA" dirty="0"/>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fr-CA" noProof="0"/>
          </a:p>
        </p:txBody>
      </p:sp>
      <p:sp>
        <p:nvSpPr>
          <p:cNvPr id="5" name="Espace réservé des rétroaction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fr-CA" noProof="0"/>
              <a:t>Modifiez les styles du texte</a:t>
            </a:r>
          </a:p>
          <a:p>
            <a:pPr lvl="1" rtl="0"/>
            <a:r>
              <a:rPr lang="fr-CA" noProof="0"/>
              <a:t>Deuxième niveau</a:t>
            </a:r>
          </a:p>
          <a:p>
            <a:pPr lvl="2" rtl="0"/>
            <a:r>
              <a:rPr lang="fr-CA" noProof="0"/>
              <a:t>Troisième niveau</a:t>
            </a:r>
          </a:p>
          <a:p>
            <a:pPr lvl="3" rtl="0"/>
            <a:r>
              <a:rPr lang="fr-CA" noProof="0"/>
              <a:t>Quatrième niveau</a:t>
            </a:r>
          </a:p>
          <a:p>
            <a:pPr lvl="4" rtl="0"/>
            <a:r>
              <a:rPr lang="fr-CA" noProof="0"/>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fr-CA" noProof="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8D18E0B9-48E4-499D-93B2-B07D00395BAC}" type="slidenum">
              <a:rPr lang="fr-CA" noProof="0" smtClean="0"/>
              <a:t>‹N°›</a:t>
            </a:fld>
            <a:endParaRPr lang="fr-CA" noProof="0"/>
          </a:p>
        </p:txBody>
      </p:sp>
    </p:spTree>
    <p:extLst>
      <p:ext uri="{BB962C8B-B14F-4D97-AF65-F5344CB8AC3E}">
        <p14:creationId xmlns:p14="http://schemas.microsoft.com/office/powerpoint/2010/main" val="391404329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spgq.qc.ca/2022/06/organisation-du-travail-la-sous-traitance-dans-tous-ses-etats/"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spgq.qc.ca/2022/03/sous-traitance-resume-des-travaux-du-spgq/"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carrefourrh.org/ressources/developpement-competences-releve/2011/03/connaissances-ou-competences-que-faut-il-privilegier-et-gerer"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fredericbouchard.org/textes/PHI6322PhiloExpert_A2011.pdf"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fredericbouchard.org/textes/PHI6322PhiloExpert_A2011.pdf"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pPr rtl="0"/>
            <a:fld id="{8D18E0B9-48E4-499D-93B2-B07D00395BAC}" type="slidenum">
              <a:rPr lang="fr-CA" smtClean="0"/>
              <a:t>1</a:t>
            </a:fld>
            <a:endParaRPr lang="fr-CA"/>
          </a:p>
        </p:txBody>
      </p:sp>
    </p:spTree>
    <p:extLst>
      <p:ext uri="{BB962C8B-B14F-4D97-AF65-F5344CB8AC3E}">
        <p14:creationId xmlns:p14="http://schemas.microsoft.com/office/powerpoint/2010/main" val="22389914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Mentionner le cas ou lieu de présenter la diapo</a:t>
            </a:r>
          </a:p>
          <a:p>
            <a:endParaRPr lang="fr-CA" dirty="0"/>
          </a:p>
          <a:p>
            <a:r>
              <a:rPr lang="fr-CA" dirty="0"/>
              <a:t>Cas de figure qui présente un impact de perte d’expertise (ils sont inefficaces)</a:t>
            </a:r>
          </a:p>
        </p:txBody>
      </p:sp>
      <p:sp>
        <p:nvSpPr>
          <p:cNvPr id="4" name="Espace réservé du numéro de diapositive 3"/>
          <p:cNvSpPr>
            <a:spLocks noGrp="1"/>
          </p:cNvSpPr>
          <p:nvPr>
            <p:ph type="sldNum" sz="quarter" idx="5"/>
          </p:nvPr>
        </p:nvSpPr>
        <p:spPr/>
        <p:txBody>
          <a:bodyPr/>
          <a:lstStyle/>
          <a:p>
            <a:pPr rtl="0"/>
            <a:fld id="{8D18E0B9-48E4-499D-93B2-B07D00395BAC}" type="slidenum">
              <a:rPr lang="fr-CA" smtClean="0"/>
              <a:t>10</a:t>
            </a:fld>
            <a:endParaRPr lang="fr-CA" dirty="0"/>
          </a:p>
        </p:txBody>
      </p:sp>
    </p:spTree>
    <p:extLst>
      <p:ext uri="{BB962C8B-B14F-4D97-AF65-F5344CB8AC3E}">
        <p14:creationId xmlns:p14="http://schemas.microsoft.com/office/powerpoint/2010/main" val="40972683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pPr rtl="0"/>
            <a:fld id="{8D18E0B9-48E4-499D-93B2-B07D00395BAC}" type="slidenum">
              <a:rPr lang="fr-CA" noProof="0" smtClean="0"/>
              <a:t>11</a:t>
            </a:fld>
            <a:endParaRPr lang="fr-CA" noProof="0"/>
          </a:p>
        </p:txBody>
      </p:sp>
    </p:spTree>
    <p:extLst>
      <p:ext uri="{BB962C8B-B14F-4D97-AF65-F5344CB8AC3E}">
        <p14:creationId xmlns:p14="http://schemas.microsoft.com/office/powerpoint/2010/main" val="37369056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Hippolyte</a:t>
            </a:r>
          </a:p>
          <a:p>
            <a:pPr algn="l"/>
            <a:br>
              <a:rPr lang="fr-CA" b="0" i="0" dirty="0">
                <a:solidFill>
                  <a:srgbClr val="111111"/>
                </a:solidFill>
                <a:effectLst/>
                <a:latin typeface="-apple-system"/>
                <a:hlinkClick r:id="rId3"/>
              </a:rPr>
            </a:br>
            <a:r>
              <a:rPr lang="fr-CA" b="0" i="0" dirty="0">
                <a:solidFill>
                  <a:srgbClr val="111111"/>
                </a:solidFill>
                <a:effectLst/>
                <a:latin typeface="-apple-system"/>
                <a:hlinkClick r:id="rId3"/>
              </a:rPr>
              <a:t>En 2019-2020, les dépenses en sous-traitance du gouvernement du Québec s’élevaient à environ </a:t>
            </a:r>
            <a:r>
              <a:rPr lang="fr-CA" b="1" i="0" dirty="0">
                <a:solidFill>
                  <a:srgbClr val="111111"/>
                </a:solidFill>
                <a:effectLst/>
                <a:latin typeface="-apple-system"/>
                <a:hlinkClick r:id="rId3"/>
              </a:rPr>
              <a:t>2,9 milliards de dollars</a:t>
            </a:r>
            <a:r>
              <a:rPr lang="fr-CA" b="0" i="0" baseline="30000" dirty="0">
                <a:solidFill>
                  <a:srgbClr val="111111"/>
                </a:solidFill>
                <a:effectLst/>
                <a:latin typeface="-apple-system"/>
                <a:hlinkClick r:id="rId3"/>
              </a:rPr>
              <a:t>1</a:t>
            </a:r>
            <a:r>
              <a:rPr lang="fr-CA" b="0" i="0" dirty="0">
                <a:solidFill>
                  <a:srgbClr val="111111"/>
                </a:solidFill>
                <a:effectLst/>
                <a:latin typeface="-apple-system"/>
              </a:rPr>
              <a:t>. </a:t>
            </a:r>
            <a:r>
              <a:rPr lang="fr-CA" b="0" i="0" dirty="0">
                <a:solidFill>
                  <a:srgbClr val="111111"/>
                </a:solidFill>
                <a:effectLst/>
                <a:latin typeface="-apple-system"/>
                <a:hlinkClick r:id="rId4"/>
              </a:rPr>
              <a:t>Le Syndicat de professionnelles et professionnels du gouvernement du Québec (SPGQ) a souligné que ces coûts sont nettement plus élevés que ceux de la masse salariale du personnel professionnel interne</a:t>
            </a:r>
            <a:r>
              <a:rPr lang="fr-CA" b="0" i="0" baseline="30000" dirty="0">
                <a:solidFill>
                  <a:srgbClr val="111111"/>
                </a:solidFill>
                <a:effectLst/>
                <a:latin typeface="-apple-system"/>
                <a:hlinkClick r:id="rId4"/>
              </a:rPr>
              <a:t>2</a:t>
            </a:r>
            <a:r>
              <a:rPr lang="fr-CA" b="0" i="0" dirty="0">
                <a:solidFill>
                  <a:srgbClr val="111111"/>
                </a:solidFill>
                <a:effectLst/>
                <a:latin typeface="-apple-system"/>
              </a:rPr>
              <a:t>.</a:t>
            </a:r>
          </a:p>
          <a:p>
            <a:pPr algn="l"/>
            <a:r>
              <a:rPr lang="fr-CA" b="0" i="0" dirty="0">
                <a:solidFill>
                  <a:srgbClr val="111111"/>
                </a:solidFill>
                <a:effectLst/>
                <a:latin typeface="-apple-system"/>
                <a:hlinkClick r:id="rId4"/>
              </a:rPr>
              <a:t>Si ces travaux avaient été réalisés par du personnel interne, le gouvernement aurait pu économiser entre </a:t>
            </a:r>
            <a:r>
              <a:rPr lang="fr-CA" b="1" i="0" dirty="0">
                <a:solidFill>
                  <a:srgbClr val="111111"/>
                </a:solidFill>
                <a:effectLst/>
                <a:latin typeface="-apple-system"/>
                <a:hlinkClick r:id="rId4"/>
              </a:rPr>
              <a:t>570 et 950 millions de dollars</a:t>
            </a:r>
            <a:r>
              <a:rPr lang="fr-CA" b="0" i="0" dirty="0">
                <a:solidFill>
                  <a:srgbClr val="111111"/>
                </a:solidFill>
                <a:effectLst/>
                <a:latin typeface="-apple-system"/>
                <a:hlinkClick r:id="rId4"/>
              </a:rPr>
              <a:t> par an</a:t>
            </a:r>
            <a:endParaRPr lang="fr-CA" b="0" i="0" dirty="0">
              <a:solidFill>
                <a:srgbClr val="111111"/>
              </a:solidFill>
              <a:effectLst/>
              <a:latin typeface="-apple-system"/>
            </a:endParaRPr>
          </a:p>
          <a:p>
            <a:endParaRPr lang="fr-CA" dirty="0"/>
          </a:p>
          <a:p>
            <a:endParaRPr lang="fr-CA" dirty="0"/>
          </a:p>
          <a:p>
            <a:pPr algn="l"/>
            <a:r>
              <a:rPr lang="fr-CA" dirty="0"/>
              <a:t>Axe 2 de la stratégie en gestion RH par le SCT (2023-2028)</a:t>
            </a:r>
            <a:endParaRPr lang="fr-CA" sz="1800" b="0" i="0" u="none" strike="noStrike" baseline="0" dirty="0">
              <a:solidFill>
                <a:srgbClr val="000000"/>
              </a:solidFill>
              <a:latin typeface="Jost Medium"/>
            </a:endParaRPr>
          </a:p>
          <a:p>
            <a:r>
              <a:rPr lang="fr-CA" sz="1800" b="0" i="0" u="none" strike="noStrike" baseline="0" dirty="0">
                <a:latin typeface="Jost Medium"/>
              </a:rPr>
              <a:t>DES </a:t>
            </a:r>
            <a:r>
              <a:rPr lang="fr-CA" sz="1800" b="0" i="0" u="sng" strike="noStrike" baseline="0" dirty="0">
                <a:latin typeface="Jost Medium"/>
              </a:rPr>
              <a:t>ORGANISATIONS APPRENANTES </a:t>
            </a:r>
            <a:r>
              <a:rPr lang="fr-CA" sz="1800" b="0" i="0" u="none" strike="noStrike" baseline="0" dirty="0">
                <a:latin typeface="Jost Medium"/>
              </a:rPr>
              <a:t>ET DES PARCOURS PROFESSIONNELS ÉPANOUISSANTS</a:t>
            </a:r>
          </a:p>
          <a:p>
            <a:r>
              <a:rPr lang="fr-CA" sz="1800" b="0" i="0" u="none" strike="noStrike" baseline="0" dirty="0">
                <a:solidFill>
                  <a:srgbClr val="000000"/>
                </a:solidFill>
                <a:latin typeface="Open Sans Light" panose="020B0306030504020204" pitchFamily="34" charset="0"/>
              </a:rPr>
              <a:t>Dans une perspective de performance, l’instauration d’une culture de fonction publique apprenante contribue au </a:t>
            </a:r>
            <a:r>
              <a:rPr lang="fr-CA" sz="1800" b="0" i="0" u="sng" strike="noStrike" baseline="0" dirty="0">
                <a:solidFill>
                  <a:srgbClr val="000000"/>
                </a:solidFill>
                <a:latin typeface="Open Sans Light" panose="020B0306030504020204" pitchFamily="34" charset="0"/>
              </a:rPr>
              <a:t>maintien et au développement </a:t>
            </a:r>
            <a:r>
              <a:rPr lang="fr-CA" sz="1800" b="0" i="0" u="none" strike="noStrike" baseline="0" dirty="0">
                <a:solidFill>
                  <a:srgbClr val="000000"/>
                </a:solidFill>
                <a:latin typeface="Open Sans Light" panose="020B0306030504020204" pitchFamily="34" charset="0"/>
              </a:rPr>
              <a:t>des compétences actuelles et futures permettant d’être aligné sur l’évolution rapide des emplois. </a:t>
            </a:r>
          </a:p>
          <a:p>
            <a:endParaRPr lang="fr-CA" sz="1800" b="0" i="0" u="none" strike="noStrike" baseline="0" dirty="0">
              <a:solidFill>
                <a:srgbClr val="000000"/>
              </a:solidFill>
              <a:latin typeface="Open Sans Light" panose="020B0306030504020204" pitchFamily="34" charset="0"/>
            </a:endParaRPr>
          </a:p>
          <a:p>
            <a:endParaRPr lang="fr-CA" sz="1800" b="0" i="0" u="none" strike="noStrike" baseline="0" dirty="0">
              <a:solidFill>
                <a:srgbClr val="000000"/>
              </a:solidFill>
              <a:latin typeface="Open Sans Light" panose="020B0306030504020204" pitchFamily="34" charset="0"/>
            </a:endParaRPr>
          </a:p>
          <a:p>
            <a:r>
              <a:rPr lang="fr-CA" sz="1800" b="0" i="0" u="none" strike="noStrike" baseline="0" dirty="0">
                <a:solidFill>
                  <a:srgbClr val="000000"/>
                </a:solidFill>
                <a:latin typeface="Open Sans Light" panose="020B0306030504020204" pitchFamily="34" charset="0"/>
              </a:rPr>
              <a:t>Externalisation: faire appel aux vrais experts sur des domaines où l’on ne souhaite pas se développer. </a:t>
            </a:r>
            <a:r>
              <a:rPr lang="fr-CA" sz="1800" b="0" i="0" u="none" strike="noStrike" baseline="0" dirty="0">
                <a:latin typeface="Jost Medium"/>
              </a:rPr>
              <a:t> </a:t>
            </a:r>
            <a:br>
              <a:rPr lang="fr-CA" sz="1800" b="0" i="0" u="none" strike="noStrike" baseline="0" dirty="0">
                <a:latin typeface="Jost Medium"/>
              </a:rPr>
            </a:br>
            <a:endParaRPr lang="fr-CA"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18E0B9-48E4-499D-93B2-B07D00395BAC}" type="slidenum">
              <a:rPr kumimoji="0" lang="fr-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fr-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12213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Sébastien</a:t>
            </a:r>
          </a:p>
          <a:p>
            <a:endParaRPr lang="fr-CA" dirty="0"/>
          </a:p>
          <a:p>
            <a:endParaRPr lang="fr-CA" dirty="0"/>
          </a:p>
          <a:p>
            <a:r>
              <a:rPr lang="fr-CA" dirty="0"/>
              <a:t>Peut-être aborder l’Automatisation des services comme solution </a:t>
            </a:r>
          </a:p>
          <a:p>
            <a:endParaRPr lang="fr-CA"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18E0B9-48E4-499D-93B2-B07D00395BAC}" type="slidenum">
              <a:rPr kumimoji="0" lang="fr-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fr-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9487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Hugues</a:t>
            </a:r>
          </a:p>
          <a:p>
            <a:endParaRPr lang="fr-CA" dirty="0"/>
          </a:p>
          <a:p>
            <a:endParaRPr lang="fr-CA" dirty="0"/>
          </a:p>
          <a:p>
            <a:r>
              <a:rPr lang="fr-CA" dirty="0"/>
              <a:t>Retrouver le lien avec l’organisation apprenante dans la stratégie RH SCT 2023-2028</a:t>
            </a:r>
          </a:p>
          <a:p>
            <a:pPr marL="0" marR="0">
              <a:spcBef>
                <a:spcPts val="0"/>
              </a:spcBef>
              <a:spcAft>
                <a:spcPts val="0"/>
              </a:spcAft>
            </a:pPr>
            <a:r>
              <a:rPr lang="fr-CA" sz="1800" dirty="0">
                <a:effectLst/>
                <a:latin typeface="Calibri" panose="020F0502020204030204" pitchFamily="34" charset="0"/>
              </a:rPr>
              <a:t>Organisation apprenante</a:t>
            </a:r>
          </a:p>
          <a:p>
            <a:pPr marL="0" marR="0">
              <a:spcBef>
                <a:spcPts val="0"/>
              </a:spcBef>
              <a:spcAft>
                <a:spcPts val="0"/>
              </a:spcAft>
            </a:pPr>
            <a:r>
              <a:rPr lang="fr-CA" sz="1800" dirty="0">
                <a:effectLst/>
                <a:latin typeface="Calibri" panose="020F0502020204030204" pitchFamily="34" charset="0"/>
              </a:rPr>
              <a:t>Dans un monde du travail en profonde mutation, une culture d’organisation apprenante</a:t>
            </a:r>
          </a:p>
          <a:p>
            <a:pPr marL="0" marR="0">
              <a:spcBef>
                <a:spcPts val="0"/>
              </a:spcBef>
              <a:spcAft>
                <a:spcPts val="0"/>
              </a:spcAft>
            </a:pPr>
            <a:r>
              <a:rPr lang="fr-CA" sz="1800" dirty="0">
                <a:effectLst/>
                <a:latin typeface="Calibri" panose="020F0502020204030204" pitchFamily="34" charset="0"/>
              </a:rPr>
              <a:t>détient un avantage concurrentiel, car elle pave la voie à la créativité et à l’innovation</a:t>
            </a:r>
          </a:p>
          <a:p>
            <a:pPr marL="0" marR="0">
              <a:spcBef>
                <a:spcPts val="0"/>
              </a:spcBef>
              <a:spcAft>
                <a:spcPts val="0"/>
              </a:spcAft>
            </a:pPr>
            <a:r>
              <a:rPr lang="fr-CA" sz="1800" dirty="0">
                <a:effectLst/>
                <a:latin typeface="Calibri" panose="020F0502020204030204" pitchFamily="34" charset="0"/>
              </a:rPr>
              <a:t>en matière d’apprentissage, de perfectionnement et d’épanouissement personnel. La fonction</a:t>
            </a:r>
          </a:p>
          <a:p>
            <a:pPr marL="0" marR="0">
              <a:spcBef>
                <a:spcPts val="0"/>
              </a:spcBef>
              <a:spcAft>
                <a:spcPts val="0"/>
              </a:spcAft>
            </a:pPr>
            <a:r>
              <a:rPr lang="fr-CA" sz="1800" dirty="0">
                <a:effectLst/>
                <a:latin typeface="Calibri" panose="020F0502020204030204" pitchFamily="34" charset="0"/>
              </a:rPr>
              <a:t>publique doit mettre au cœur de ses actions une culture d’organisation apprenante où il est</a:t>
            </a:r>
          </a:p>
          <a:p>
            <a:pPr rtl="0"/>
            <a:r>
              <a:rPr lang="fr-CA" sz="1800" dirty="0">
                <a:effectLst/>
                <a:latin typeface="Calibri" panose="020F0502020204030204" pitchFamily="34" charset="0"/>
              </a:rPr>
              <a:t>valorisé que l’ensemble de l’effectif puisse saisir toutes les occasions de développement.</a:t>
            </a:r>
            <a:br>
              <a:rPr lang="fr-CA" sz="1800" dirty="0">
                <a:effectLst/>
                <a:latin typeface="Calibri" panose="020F0502020204030204" pitchFamily="34" charset="0"/>
              </a:rPr>
            </a:br>
            <a:br>
              <a:rPr lang="fr-CA" sz="1800" dirty="0">
                <a:effectLst/>
                <a:latin typeface="Calibri" panose="020F0502020204030204" pitchFamily="34" charset="0"/>
              </a:rPr>
            </a:br>
            <a:br>
              <a:rPr lang="fr-CA" sz="1800" dirty="0">
                <a:effectLst/>
                <a:latin typeface="Calibri" panose="020F0502020204030204" pitchFamily="34" charset="0"/>
              </a:rPr>
            </a:br>
            <a:r>
              <a:rPr lang="fr-CA" sz="2800" dirty="0">
                <a:effectLst/>
              </a:rPr>
              <a:t>Internaliser l’expertise</a:t>
            </a:r>
            <a:endParaRPr lang="fr-CA" sz="2800" dirty="0"/>
          </a:p>
          <a:p>
            <a:pPr rtl="0"/>
            <a:r>
              <a:rPr lang="fr-CA" sz="2800" dirty="0">
                <a:effectLst/>
              </a:rPr>
              <a:t>•Recrutement du personnel</a:t>
            </a:r>
          </a:p>
          <a:p>
            <a:pPr rtl="0"/>
            <a:r>
              <a:rPr lang="fr-CA" sz="2800" dirty="0">
                <a:effectLst/>
              </a:rPr>
              <a:t>•Veille stratégique</a:t>
            </a:r>
          </a:p>
          <a:p>
            <a:pPr rtl="0"/>
            <a:r>
              <a:rPr lang="fr-CA" sz="2800" dirty="0">
                <a:effectLst/>
              </a:rPr>
              <a:t>•Les « Top gun »</a:t>
            </a:r>
          </a:p>
          <a:p>
            <a:pPr rtl="0"/>
            <a:r>
              <a:rPr lang="fr-CA" sz="2800" dirty="0">
                <a:effectLst/>
              </a:rPr>
              <a:t>•Les spécialistes fédéraux (Hydro-Québec)</a:t>
            </a:r>
          </a:p>
          <a:p>
            <a:pPr rtl="0"/>
            <a:r>
              <a:rPr lang="fr-CA" sz="2800" dirty="0">
                <a:effectLst/>
              </a:rPr>
              <a:t>•Rendre la fonction publique attrayante</a:t>
            </a:r>
          </a:p>
          <a:p>
            <a:pPr rtl="0"/>
            <a:r>
              <a:rPr lang="fr-CA" sz="2800" dirty="0">
                <a:effectLst/>
              </a:rPr>
              <a:t>•La prospective</a:t>
            </a:r>
          </a:p>
          <a:p>
            <a:pPr rtl="0"/>
            <a:r>
              <a:rPr lang="fr-CA" sz="2800" dirty="0">
                <a:effectLst/>
              </a:rPr>
              <a:t>•La mutualisation</a:t>
            </a:r>
          </a:p>
          <a:p>
            <a:pPr marL="0" marR="0">
              <a:spcBef>
                <a:spcPts val="0"/>
              </a:spcBef>
              <a:spcAft>
                <a:spcPts val="0"/>
              </a:spcAft>
            </a:pPr>
            <a:endParaRPr lang="fr-CA" sz="1800" dirty="0">
              <a:effectLst/>
              <a:latin typeface="Calibri" panose="020F0502020204030204" pitchFamily="34" charset="0"/>
            </a:endParaRPr>
          </a:p>
          <a:p>
            <a:endParaRPr lang="fr-CA" dirty="0"/>
          </a:p>
        </p:txBody>
      </p:sp>
      <p:sp>
        <p:nvSpPr>
          <p:cNvPr id="4" name="Espace réservé du numéro de diapositive 3"/>
          <p:cNvSpPr>
            <a:spLocks noGrp="1"/>
          </p:cNvSpPr>
          <p:nvPr>
            <p:ph type="sldNum" sz="quarter" idx="5"/>
          </p:nvPr>
        </p:nvSpPr>
        <p:spPr/>
        <p:txBody>
          <a:bodyPr/>
          <a:lstStyle/>
          <a:p>
            <a:pPr rtl="0"/>
            <a:fld id="{8D18E0B9-48E4-499D-93B2-B07D00395BAC}" type="slidenum">
              <a:rPr lang="fr-CA" smtClean="0"/>
              <a:t>14</a:t>
            </a:fld>
            <a:endParaRPr lang="fr-CA"/>
          </a:p>
        </p:txBody>
      </p:sp>
    </p:spTree>
    <p:extLst>
      <p:ext uri="{BB962C8B-B14F-4D97-AF65-F5344CB8AC3E}">
        <p14:creationId xmlns:p14="http://schemas.microsoft.com/office/powerpoint/2010/main" val="8437451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rétroaction 2"/>
          <p:cNvSpPr>
            <a:spLocks noGrp="1"/>
          </p:cNvSpPr>
          <p:nvPr>
            <p:ph type="body" idx="1"/>
          </p:nvPr>
        </p:nvSpPr>
        <p:spPr/>
        <p:txBody>
          <a:bodyPr rtlCol="0"/>
          <a:lstStyle/>
          <a:p>
            <a:pPr rtl="0"/>
            <a:endParaRPr lang="fr-CA" dirty="0"/>
          </a:p>
        </p:txBody>
      </p:sp>
      <p:sp>
        <p:nvSpPr>
          <p:cNvPr id="4" name="Espace réservé du numéro de diapositive 3"/>
          <p:cNvSpPr>
            <a:spLocks noGrp="1"/>
          </p:cNvSpPr>
          <p:nvPr>
            <p:ph type="sldNum" sz="quarter" idx="5"/>
          </p:nvPr>
        </p:nvSpPr>
        <p:spPr/>
        <p:txBody>
          <a:bodyPr rtlCol="0"/>
          <a:lstStyle/>
          <a:p>
            <a:pPr rtl="0"/>
            <a:fld id="{8D18E0B9-48E4-499D-93B2-B07D00395BAC}" type="slidenum">
              <a:rPr lang="fr-CA" smtClean="0"/>
              <a:t>15</a:t>
            </a:fld>
            <a:endParaRPr lang="fr-CA"/>
          </a:p>
        </p:txBody>
      </p:sp>
    </p:spTree>
    <p:extLst>
      <p:ext uri="{BB962C8B-B14F-4D97-AF65-F5344CB8AC3E}">
        <p14:creationId xmlns:p14="http://schemas.microsoft.com/office/powerpoint/2010/main" val="19345509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De plus en plus d’aspects de l’activité humaine dépendent de progrès scientifiques et technologiques.</a:t>
            </a:r>
          </a:p>
          <a:p>
            <a:r>
              <a:rPr lang="fr-CA" dirty="0"/>
              <a:t>Ces progrès encouragent souvent une spécialisation des chercheurs et des savoirs. Ceci est prévisible : </a:t>
            </a:r>
          </a:p>
          <a:p>
            <a:r>
              <a:rPr lang="fr-CA" dirty="0"/>
              <a:t>comme la quantité de connaissances est trop grande pour être maîtrisée par un seul agent, il y a division </a:t>
            </a:r>
          </a:p>
          <a:p>
            <a:r>
              <a:rPr lang="fr-CA" dirty="0"/>
              <a:t>des tâches par rapport à la recherche et à l’acquisition de connaissances; on doit donc régulièrement </a:t>
            </a:r>
          </a:p>
          <a:p>
            <a:r>
              <a:rPr lang="fr-CA" dirty="0"/>
              <a:t>dépendre d’une autre personne qui maîtrise l’enjeu qui nous intéresse. Ceci se traduit dans la </a:t>
            </a:r>
          </a:p>
          <a:p>
            <a:r>
              <a:rPr lang="fr-CA" dirty="0"/>
              <a:t>constitution d’experts, autorités par rapport à un champ de connaissance ou une problématique. Il y a </a:t>
            </a:r>
          </a:p>
          <a:p>
            <a:r>
              <a:rPr lang="fr-CA" dirty="0"/>
              <a:t>donc une dépendance épistémique sur l'opinion, le jugement et la connaissance des scientifiques. Ceci </a:t>
            </a:r>
          </a:p>
          <a:p>
            <a:r>
              <a:rPr lang="fr-CA" dirty="0"/>
              <a:t>pose la question de l’autorité et de la légitimité de l’expertise.</a:t>
            </a:r>
          </a:p>
          <a:p>
            <a:endParaRPr lang="fr-CA" dirty="0"/>
          </a:p>
          <a:p>
            <a:endParaRPr lang="fr-CA" dirty="0"/>
          </a:p>
          <a:p>
            <a:r>
              <a:rPr lang="fr-CA" dirty="0"/>
              <a:t>On doit définir l’Expertise dans cette slide au lieu de comparaison avec expert</a:t>
            </a: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18E0B9-48E4-499D-93B2-B07D00395BAC}" type="slidenum">
              <a:rPr kumimoji="0" lang="fr-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fr-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82970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De plus en plus d’aspects de l’activité humaine dépendent de progrès scientifiques et technologiques.</a:t>
            </a:r>
          </a:p>
          <a:p>
            <a:r>
              <a:rPr lang="fr-CA" dirty="0"/>
              <a:t>Ces progrès encouragent souvent une spécialisation des chercheurs et des savoirs. Ceci est prévisible : </a:t>
            </a:r>
          </a:p>
          <a:p>
            <a:r>
              <a:rPr lang="fr-CA" dirty="0"/>
              <a:t>comme la quantité de connaissances est trop grande pour être maîtrisée par un seul agent, il y a division </a:t>
            </a:r>
          </a:p>
          <a:p>
            <a:r>
              <a:rPr lang="fr-CA" dirty="0"/>
              <a:t>des tâches par rapport à la recherche et à l’acquisition de connaissances; on doit donc régulièrement </a:t>
            </a:r>
          </a:p>
          <a:p>
            <a:r>
              <a:rPr lang="fr-CA" dirty="0"/>
              <a:t>dépendre d’une autre personne qui maîtrise l’enjeu qui nous intéresse. Ceci se traduit dans la </a:t>
            </a:r>
          </a:p>
          <a:p>
            <a:r>
              <a:rPr lang="fr-CA" dirty="0"/>
              <a:t>constitution d’experts, autorités par rapport à un champ de connaissance ou une problématique. Il y a </a:t>
            </a:r>
          </a:p>
          <a:p>
            <a:r>
              <a:rPr lang="fr-CA" dirty="0"/>
              <a:t>donc une dépendance épistémique sur l'opinion, le jugement et la connaissance des scientifiques. Ceci </a:t>
            </a:r>
          </a:p>
          <a:p>
            <a:r>
              <a:rPr lang="fr-CA" dirty="0"/>
              <a:t>pose la question de l’autorité et de la légitimité de l’expertise.</a:t>
            </a:r>
          </a:p>
          <a:p>
            <a:endParaRPr lang="fr-CA" dirty="0"/>
          </a:p>
          <a:p>
            <a:endParaRPr lang="fr-CA" dirty="0"/>
          </a:p>
          <a:p>
            <a:r>
              <a:rPr lang="fr-CA" dirty="0"/>
              <a:t>On doit définir l’Expertise dans cette slide au lieu de comparaison avec expert</a:t>
            </a: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18E0B9-48E4-499D-93B2-B07D00395BAC}" type="slidenum">
              <a:rPr kumimoji="0" lang="fr-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fr-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33153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Nous pourrions présenter un extrait si le temps nous le permet</a:t>
            </a:r>
            <a:br>
              <a:rPr lang="fr-CA" dirty="0"/>
            </a:br>
            <a:r>
              <a:rPr lang="fr-CA" dirty="0">
                <a:hlinkClick r:id="rId3"/>
              </a:rPr>
              <a:t>Connaissances ou compétences : que faut-il privilégier? (carrefourrh.org)</a:t>
            </a:r>
            <a:endParaRPr lang="fr-CA" dirty="0"/>
          </a:p>
          <a:p>
            <a:endParaRPr lang="fr-CA" dirty="0"/>
          </a:p>
        </p:txBody>
      </p:sp>
      <p:sp>
        <p:nvSpPr>
          <p:cNvPr id="4" name="Espace réservé du numéro de diapositive 3"/>
          <p:cNvSpPr>
            <a:spLocks noGrp="1"/>
          </p:cNvSpPr>
          <p:nvPr>
            <p:ph type="sldNum" sz="quarter" idx="5"/>
          </p:nvPr>
        </p:nvSpPr>
        <p:spPr/>
        <p:txBody>
          <a:bodyPr/>
          <a:lstStyle/>
          <a:p>
            <a:pPr rtl="0"/>
            <a:fld id="{8D18E0B9-48E4-499D-93B2-B07D00395BAC}" type="slidenum">
              <a:rPr lang="fr-CA" smtClean="0"/>
              <a:t>4</a:t>
            </a:fld>
            <a:endParaRPr lang="fr-CA"/>
          </a:p>
        </p:txBody>
      </p:sp>
    </p:spTree>
    <p:extLst>
      <p:ext uri="{BB962C8B-B14F-4D97-AF65-F5344CB8AC3E}">
        <p14:creationId xmlns:p14="http://schemas.microsoft.com/office/powerpoint/2010/main" val="4282393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De plus en plus d’aspects de l’activité humaine dépendent de progrès scientifiques et technologiques.</a:t>
            </a:r>
          </a:p>
          <a:p>
            <a:r>
              <a:rPr lang="fr-CA" dirty="0"/>
              <a:t>Ces progrès encouragent souvent une spécialisation des chercheurs et des savoirs. Ceci est prévisible : </a:t>
            </a:r>
          </a:p>
          <a:p>
            <a:r>
              <a:rPr lang="fr-CA" dirty="0"/>
              <a:t>comme la quantité de connaissances est trop grande pour être maîtrisée par un seul agent, il y a division </a:t>
            </a:r>
          </a:p>
          <a:p>
            <a:r>
              <a:rPr lang="fr-CA" dirty="0"/>
              <a:t>des tâches par rapport à la recherche et à l’acquisition de connaissances; on doit donc régulièrement </a:t>
            </a:r>
          </a:p>
          <a:p>
            <a:r>
              <a:rPr lang="fr-CA" dirty="0"/>
              <a:t>dépendre d’une autre personne qui maîtrise l’enjeu qui nous intéresse. Ceci se traduit dans la </a:t>
            </a:r>
          </a:p>
          <a:p>
            <a:r>
              <a:rPr lang="fr-CA" dirty="0"/>
              <a:t>constitution d’experts, autorités par rapport à un champ de connaissance ou une problématique. Il y a </a:t>
            </a:r>
          </a:p>
          <a:p>
            <a:r>
              <a:rPr lang="fr-CA" dirty="0"/>
              <a:t>donc une dépendance épistémique sur l'opinion, le jugement et la connaissance des scientifiques. Ceci </a:t>
            </a:r>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pose la question de l’autorité et de la légitimité de l’expertise.</a:t>
            </a:r>
            <a:br>
              <a:rPr lang="fr-CA" dirty="0"/>
            </a:br>
            <a:br>
              <a:rPr lang="fr-CA" dirty="0"/>
            </a:br>
            <a:r>
              <a:rPr lang="fr-CA" dirty="0">
                <a:hlinkClick r:id="rId3"/>
              </a:rPr>
              <a:t>La philosophie de l’expertise scientifique (fredericbouchard.org)</a:t>
            </a:r>
            <a:endParaRPr lang="fr-CA" dirty="0"/>
          </a:p>
          <a:p>
            <a:endParaRPr lang="fr-CA"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18E0B9-48E4-499D-93B2-B07D00395BAC}" type="slidenum">
              <a:rPr kumimoji="0" lang="fr-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fr-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91481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De plus en plus d’aspects de l’activité humaine dépendent de progrès scientifiques et technologiques.</a:t>
            </a:r>
          </a:p>
          <a:p>
            <a:r>
              <a:rPr lang="fr-CA" dirty="0"/>
              <a:t>Ces progrès encouragent souvent une spécialisation des chercheurs et des savoirs. Ceci est prévisible : </a:t>
            </a:r>
          </a:p>
          <a:p>
            <a:r>
              <a:rPr lang="fr-CA" dirty="0"/>
              <a:t>comme la quantité de connaissances est trop grande pour être maîtrisée par un seul agent, il y a division </a:t>
            </a:r>
          </a:p>
          <a:p>
            <a:r>
              <a:rPr lang="fr-CA" dirty="0"/>
              <a:t>des tâches par rapport à la recherche et à l’acquisition de connaissances; on doit donc régulièrement </a:t>
            </a:r>
          </a:p>
          <a:p>
            <a:r>
              <a:rPr lang="fr-CA" dirty="0"/>
              <a:t>dépendre d’une autre personne qui maîtrise l’enjeu qui nous intéresse. Ceci se traduit dans la </a:t>
            </a:r>
          </a:p>
          <a:p>
            <a:r>
              <a:rPr lang="fr-CA" dirty="0"/>
              <a:t>constitution d’experts, autorités par rapport à un champ de connaissance ou une problématique. Il y a </a:t>
            </a:r>
          </a:p>
          <a:p>
            <a:r>
              <a:rPr lang="fr-CA" dirty="0"/>
              <a:t>donc une dépendance épistémique sur l'opinion, le jugement et la connaissance des scientifiques. Ceci </a:t>
            </a:r>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pose la question de l’autorité et de la légitimité de l’expertise.</a:t>
            </a:r>
            <a:br>
              <a:rPr lang="fr-CA" dirty="0"/>
            </a:br>
            <a:br>
              <a:rPr lang="fr-CA" dirty="0"/>
            </a:br>
            <a:r>
              <a:rPr lang="fr-CA" dirty="0">
                <a:hlinkClick r:id="rId3"/>
              </a:rPr>
              <a:t>La philosophie de l’expertise scientifique (fredericbouchard.org)</a:t>
            </a:r>
            <a:endParaRPr lang="fr-CA" dirty="0"/>
          </a:p>
          <a:p>
            <a:endParaRPr lang="fr-CA"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18E0B9-48E4-499D-93B2-B07D00395BAC}" type="slidenum">
              <a:rPr kumimoji="0" lang="fr-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fr-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79429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Règlement sur le recours à la main d’œuvre indépendante (Réseau de la santé) vient forcer les équipes à revoir leur stratégie en termes de gestion de l’expertise. </a:t>
            </a:r>
          </a:p>
          <a:p>
            <a:r>
              <a:rPr lang="fr-CA" dirty="0"/>
              <a:t>L’expertise par région géographique est aussi un enjeu, nous désirons offrir des services de base partout en province. On comprend toutefois que les spécialisations peuvent être regroupées en pôle où se trouve les instituts et universités.</a:t>
            </a:r>
          </a:p>
          <a:p>
            <a:r>
              <a:rPr lang="fr-CA" dirty="0"/>
              <a:t>Nous pouvons aussi mentionner les enjeux au MTQ pour conserver l’expertise à l’intérieur de l’appareil gouvernemental.</a:t>
            </a:r>
            <a:br>
              <a:rPr lang="fr-CA" dirty="0"/>
            </a:br>
            <a:br>
              <a:rPr lang="fr-CA" dirty="0"/>
            </a:br>
            <a:r>
              <a:rPr lang="fr-CA" dirty="0"/>
              <a:t>On peut trouver des données en lien avec le recours aux consultants en TI dans l’ensemble du gouvernement ici:</a:t>
            </a:r>
            <a:br>
              <a:rPr lang="fr-CA" dirty="0"/>
            </a:br>
            <a:r>
              <a:rPr lang="fr-CA" dirty="0"/>
              <a:t>https://www.quebec.ca/gouvernement/ministere/cybersecurite-numerique/publications/portraits-main-oeuvre-recours-consultantes-consultants-affectes-ressources-informationnelles-2022</a:t>
            </a:r>
          </a:p>
          <a:p>
            <a:r>
              <a:rPr lang="fr-CA" dirty="0"/>
              <a:t>Le recours aux consultants en TI représente un pourcentage de 20% de l’ensemble des ressources. Le nombre de postes vacants est de 12%</a:t>
            </a:r>
          </a:p>
        </p:txBody>
      </p:sp>
      <p:sp>
        <p:nvSpPr>
          <p:cNvPr id="4" name="Espace réservé du numéro de diapositive 3"/>
          <p:cNvSpPr>
            <a:spLocks noGrp="1"/>
          </p:cNvSpPr>
          <p:nvPr>
            <p:ph type="sldNum" sz="quarter" idx="5"/>
          </p:nvPr>
        </p:nvSpPr>
        <p:spPr/>
        <p:txBody>
          <a:bodyPr/>
          <a:lstStyle/>
          <a:p>
            <a:pPr rtl="0"/>
            <a:fld id="{8D18E0B9-48E4-499D-93B2-B07D00395BAC}" type="slidenum">
              <a:rPr lang="fr-CA" smtClean="0"/>
              <a:t>7</a:t>
            </a:fld>
            <a:endParaRPr lang="fr-CA"/>
          </a:p>
        </p:txBody>
      </p:sp>
    </p:spTree>
    <p:extLst>
      <p:ext uri="{BB962C8B-B14F-4D97-AF65-F5344CB8AC3E}">
        <p14:creationId xmlns:p14="http://schemas.microsoft.com/office/powerpoint/2010/main" val="35420909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Les services aux citoyens sont impactés</a:t>
            </a:r>
          </a:p>
        </p:txBody>
      </p:sp>
      <p:sp>
        <p:nvSpPr>
          <p:cNvPr id="4" name="Espace réservé du numéro de diapositive 3"/>
          <p:cNvSpPr>
            <a:spLocks noGrp="1"/>
          </p:cNvSpPr>
          <p:nvPr>
            <p:ph type="sldNum" sz="quarter" idx="5"/>
          </p:nvPr>
        </p:nvSpPr>
        <p:spPr/>
        <p:txBody>
          <a:bodyPr/>
          <a:lstStyle/>
          <a:p>
            <a:pPr rtl="0"/>
            <a:fld id="{8D18E0B9-48E4-499D-93B2-B07D00395BAC}" type="slidenum">
              <a:rPr lang="fr-CA" smtClean="0"/>
              <a:t>8</a:t>
            </a:fld>
            <a:endParaRPr lang="fr-CA"/>
          </a:p>
        </p:txBody>
      </p:sp>
    </p:spTree>
    <p:extLst>
      <p:ext uri="{BB962C8B-B14F-4D97-AF65-F5344CB8AC3E}">
        <p14:creationId xmlns:p14="http://schemas.microsoft.com/office/powerpoint/2010/main" val="41678419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Les services aux citoyens sont impactés</a:t>
            </a:r>
          </a:p>
        </p:txBody>
      </p:sp>
      <p:sp>
        <p:nvSpPr>
          <p:cNvPr id="4" name="Espace réservé du numéro de diapositive 3"/>
          <p:cNvSpPr>
            <a:spLocks noGrp="1"/>
          </p:cNvSpPr>
          <p:nvPr>
            <p:ph type="sldNum" sz="quarter" idx="5"/>
          </p:nvPr>
        </p:nvSpPr>
        <p:spPr/>
        <p:txBody>
          <a:bodyPr/>
          <a:lstStyle/>
          <a:p>
            <a:pPr rtl="0"/>
            <a:fld id="{8D18E0B9-48E4-499D-93B2-B07D00395BAC}" type="slidenum">
              <a:rPr lang="fr-CA" smtClean="0"/>
              <a:t>9</a:t>
            </a:fld>
            <a:endParaRPr lang="fr-CA"/>
          </a:p>
        </p:txBody>
      </p:sp>
    </p:spTree>
    <p:extLst>
      <p:ext uri="{BB962C8B-B14F-4D97-AF65-F5344CB8AC3E}">
        <p14:creationId xmlns:p14="http://schemas.microsoft.com/office/powerpoint/2010/main" val="2448542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fr-FR"/>
              <a:t>Modifiez le style du titre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pPr rtl="0"/>
            <a:r>
              <a:rPr lang="fr-CA" noProof="0"/>
              <a:t>20XX</a:t>
            </a:r>
          </a:p>
        </p:txBody>
      </p:sp>
      <p:sp>
        <p:nvSpPr>
          <p:cNvPr id="5" name="Footer Placeholder 4"/>
          <p:cNvSpPr>
            <a:spLocks noGrp="1"/>
          </p:cNvSpPr>
          <p:nvPr>
            <p:ph type="ftr" sz="quarter" idx="11"/>
          </p:nvPr>
        </p:nvSpPr>
        <p:spPr/>
        <p:txBody>
          <a:bodyPr/>
          <a:lstStyle/>
          <a:p>
            <a:pPr rtl="0"/>
            <a:r>
              <a:rPr lang="fr-CA" noProof="0"/>
              <a:t>Titre de la présentation rapide</a:t>
            </a:r>
          </a:p>
        </p:txBody>
      </p:sp>
      <p:sp>
        <p:nvSpPr>
          <p:cNvPr id="6" name="Slide Number Placeholder 5"/>
          <p:cNvSpPr>
            <a:spLocks noGrp="1"/>
          </p:cNvSpPr>
          <p:nvPr>
            <p:ph type="sldNum" sz="quarter" idx="12"/>
          </p:nvPr>
        </p:nvSpPr>
        <p:spPr/>
        <p:txBody>
          <a:bodyPr/>
          <a:lstStyle/>
          <a:p>
            <a:pPr rtl="0"/>
            <a:fld id="{B5CEABB6-07DC-46E8-9B57-56EC44A396E5}" type="slidenum">
              <a:rPr lang="fr-CA" noProof="0" smtClean="0"/>
              <a:pPr/>
              <a:t>‹N°›</a:t>
            </a:fld>
            <a:endParaRPr lang="fr-CA" noProof="0"/>
          </a:p>
        </p:txBody>
      </p:sp>
    </p:spTree>
    <p:extLst>
      <p:ext uri="{BB962C8B-B14F-4D97-AF65-F5344CB8AC3E}">
        <p14:creationId xmlns:p14="http://schemas.microsoft.com/office/powerpoint/2010/main" val="1374161459"/>
      </p:ext>
    </p:extLst>
  </p:cSld>
  <p:clrMapOvr>
    <a:masterClrMapping/>
  </p:clrMapOvr>
  <p:hf hdr="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fr-FR"/>
              <a:t>Modifiez le style du titre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pPr rtl="0"/>
            <a:r>
              <a:rPr lang="fr-CA" noProof="0"/>
              <a:t>20XX</a:t>
            </a:r>
          </a:p>
        </p:txBody>
      </p:sp>
      <p:sp>
        <p:nvSpPr>
          <p:cNvPr id="5" name="Footer Placeholder 4"/>
          <p:cNvSpPr>
            <a:spLocks noGrp="1"/>
          </p:cNvSpPr>
          <p:nvPr>
            <p:ph type="ftr" sz="quarter" idx="11"/>
          </p:nvPr>
        </p:nvSpPr>
        <p:spPr/>
        <p:txBody>
          <a:bodyPr/>
          <a:lstStyle/>
          <a:p>
            <a:pPr rtl="0"/>
            <a:r>
              <a:rPr lang="fr-CA" noProof="0"/>
              <a:t>Titre de la présentation rapide</a:t>
            </a:r>
          </a:p>
        </p:txBody>
      </p:sp>
      <p:sp>
        <p:nvSpPr>
          <p:cNvPr id="6" name="Slide Number Placeholder 5"/>
          <p:cNvSpPr>
            <a:spLocks noGrp="1"/>
          </p:cNvSpPr>
          <p:nvPr>
            <p:ph type="sldNum" sz="quarter" idx="12"/>
          </p:nvPr>
        </p:nvSpPr>
        <p:spPr/>
        <p:txBody>
          <a:bodyPr/>
          <a:lstStyle/>
          <a:p>
            <a:pPr rtl="0"/>
            <a:fld id="{B5CEABB6-07DC-46E8-9B57-56EC44A396E5}" type="slidenum">
              <a:rPr lang="fr-CA" noProof="0" smtClean="0"/>
              <a:pPr/>
              <a:t>‹N°›</a:t>
            </a:fld>
            <a:endParaRPr lang="fr-CA" noProof="0"/>
          </a:p>
        </p:txBody>
      </p:sp>
    </p:spTree>
    <p:extLst>
      <p:ext uri="{BB962C8B-B14F-4D97-AF65-F5344CB8AC3E}">
        <p14:creationId xmlns:p14="http://schemas.microsoft.com/office/powerpoint/2010/main" val="2817889683"/>
      </p:ext>
    </p:extLst>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pPr rtl="0"/>
            <a:r>
              <a:rPr lang="fr-CA" noProof="0"/>
              <a:t>20XX</a:t>
            </a:r>
          </a:p>
        </p:txBody>
      </p:sp>
      <p:sp>
        <p:nvSpPr>
          <p:cNvPr id="5" name="Footer Placeholder 4"/>
          <p:cNvSpPr>
            <a:spLocks noGrp="1"/>
          </p:cNvSpPr>
          <p:nvPr>
            <p:ph type="ftr" sz="quarter" idx="11"/>
          </p:nvPr>
        </p:nvSpPr>
        <p:spPr/>
        <p:txBody>
          <a:bodyPr/>
          <a:lstStyle/>
          <a:p>
            <a:pPr rtl="0"/>
            <a:r>
              <a:rPr lang="fr-CA" noProof="0"/>
              <a:t>Titre de la présentation rapide</a:t>
            </a:r>
          </a:p>
        </p:txBody>
      </p:sp>
      <p:sp>
        <p:nvSpPr>
          <p:cNvPr id="6" name="Slide Number Placeholder 5"/>
          <p:cNvSpPr>
            <a:spLocks noGrp="1"/>
          </p:cNvSpPr>
          <p:nvPr>
            <p:ph type="sldNum" sz="quarter" idx="12"/>
          </p:nvPr>
        </p:nvSpPr>
        <p:spPr/>
        <p:txBody>
          <a:bodyPr/>
          <a:lstStyle/>
          <a:p>
            <a:pPr rtl="0"/>
            <a:fld id="{B5CEABB6-07DC-46E8-9B57-56EC44A396E5}" type="slidenum">
              <a:rPr lang="fr-CA" noProof="0" smtClean="0"/>
              <a:pPr/>
              <a:t>‹N°›</a:t>
            </a:fld>
            <a:endParaRPr lang="fr-CA" noProof="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4261935722"/>
      </p:ext>
    </p:extLst>
  </p:cSld>
  <p:clrMapOvr>
    <a:masterClrMapping/>
  </p:clrMapOvr>
  <p:hf hdr="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fr-FR"/>
              <a:t>Modifiez le style du titre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pPr rtl="0"/>
            <a:r>
              <a:rPr lang="fr-CA" noProof="0"/>
              <a:t>20XX</a:t>
            </a:r>
          </a:p>
        </p:txBody>
      </p:sp>
      <p:sp>
        <p:nvSpPr>
          <p:cNvPr id="5" name="Footer Placeholder 4"/>
          <p:cNvSpPr>
            <a:spLocks noGrp="1"/>
          </p:cNvSpPr>
          <p:nvPr>
            <p:ph type="ftr" sz="quarter" idx="11"/>
          </p:nvPr>
        </p:nvSpPr>
        <p:spPr/>
        <p:txBody>
          <a:bodyPr/>
          <a:lstStyle/>
          <a:p>
            <a:pPr rtl="0"/>
            <a:r>
              <a:rPr lang="fr-CA" noProof="0"/>
              <a:t>Titre de la présentation rapide</a:t>
            </a:r>
          </a:p>
        </p:txBody>
      </p:sp>
      <p:sp>
        <p:nvSpPr>
          <p:cNvPr id="6" name="Slide Number Placeholder 5"/>
          <p:cNvSpPr>
            <a:spLocks noGrp="1"/>
          </p:cNvSpPr>
          <p:nvPr>
            <p:ph type="sldNum" sz="quarter" idx="12"/>
          </p:nvPr>
        </p:nvSpPr>
        <p:spPr/>
        <p:txBody>
          <a:bodyPr/>
          <a:lstStyle/>
          <a:p>
            <a:pPr rtl="0"/>
            <a:fld id="{B5CEABB6-07DC-46E8-9B57-56EC44A396E5}" type="slidenum">
              <a:rPr lang="fr-CA" noProof="0" smtClean="0"/>
              <a:pPr/>
              <a:t>‹N°›</a:t>
            </a:fld>
            <a:endParaRPr lang="fr-CA" noProof="0"/>
          </a:p>
        </p:txBody>
      </p:sp>
    </p:spTree>
    <p:extLst>
      <p:ext uri="{BB962C8B-B14F-4D97-AF65-F5344CB8AC3E}">
        <p14:creationId xmlns:p14="http://schemas.microsoft.com/office/powerpoint/2010/main" val="3456295522"/>
      </p:ext>
    </p:extLst>
  </p:cSld>
  <p:clrMapOvr>
    <a:masterClrMapping/>
  </p:clrMapOvr>
  <p:hf hdr="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pPr rtl="0"/>
            <a:r>
              <a:rPr lang="fr-CA" noProof="0"/>
              <a:t>20XX</a:t>
            </a:r>
          </a:p>
        </p:txBody>
      </p:sp>
      <p:sp>
        <p:nvSpPr>
          <p:cNvPr id="5" name="Footer Placeholder 4"/>
          <p:cNvSpPr>
            <a:spLocks noGrp="1"/>
          </p:cNvSpPr>
          <p:nvPr>
            <p:ph type="ftr" sz="quarter" idx="11"/>
          </p:nvPr>
        </p:nvSpPr>
        <p:spPr/>
        <p:txBody>
          <a:bodyPr/>
          <a:lstStyle/>
          <a:p>
            <a:pPr rtl="0"/>
            <a:r>
              <a:rPr lang="fr-CA" noProof="0"/>
              <a:t>Titre de la présentation rapide</a:t>
            </a:r>
          </a:p>
        </p:txBody>
      </p:sp>
      <p:sp>
        <p:nvSpPr>
          <p:cNvPr id="6" name="Slide Number Placeholder 5"/>
          <p:cNvSpPr>
            <a:spLocks noGrp="1"/>
          </p:cNvSpPr>
          <p:nvPr>
            <p:ph type="sldNum" sz="quarter" idx="12"/>
          </p:nvPr>
        </p:nvSpPr>
        <p:spPr/>
        <p:txBody>
          <a:bodyPr/>
          <a:lstStyle/>
          <a:p>
            <a:pPr rtl="0"/>
            <a:fld id="{B5CEABB6-07DC-46E8-9B57-56EC44A396E5}" type="slidenum">
              <a:rPr lang="fr-CA" noProof="0" smtClean="0"/>
              <a:pPr/>
              <a:t>‹N°›</a:t>
            </a:fld>
            <a:endParaRPr lang="fr-CA" noProof="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964225129"/>
      </p:ext>
    </p:extLst>
  </p:cSld>
  <p:clrMapOvr>
    <a:masterClrMapping/>
  </p:clrMapOvr>
  <p:hf hdr="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pPr rtl="0"/>
            <a:r>
              <a:rPr lang="fr-CA" noProof="0"/>
              <a:t>20XX</a:t>
            </a:r>
          </a:p>
        </p:txBody>
      </p:sp>
      <p:sp>
        <p:nvSpPr>
          <p:cNvPr id="5" name="Footer Placeholder 4"/>
          <p:cNvSpPr>
            <a:spLocks noGrp="1"/>
          </p:cNvSpPr>
          <p:nvPr>
            <p:ph type="ftr" sz="quarter" idx="11"/>
          </p:nvPr>
        </p:nvSpPr>
        <p:spPr/>
        <p:txBody>
          <a:bodyPr/>
          <a:lstStyle/>
          <a:p>
            <a:pPr rtl="0"/>
            <a:r>
              <a:rPr lang="fr-CA" noProof="0"/>
              <a:t>Titre de la présentation rapide</a:t>
            </a:r>
          </a:p>
        </p:txBody>
      </p:sp>
      <p:sp>
        <p:nvSpPr>
          <p:cNvPr id="6" name="Slide Number Placeholder 5"/>
          <p:cNvSpPr>
            <a:spLocks noGrp="1"/>
          </p:cNvSpPr>
          <p:nvPr>
            <p:ph type="sldNum" sz="quarter" idx="12"/>
          </p:nvPr>
        </p:nvSpPr>
        <p:spPr/>
        <p:txBody>
          <a:bodyPr/>
          <a:lstStyle/>
          <a:p>
            <a:pPr rtl="0"/>
            <a:fld id="{B5CEABB6-07DC-46E8-9B57-56EC44A396E5}" type="slidenum">
              <a:rPr lang="fr-CA" noProof="0" smtClean="0"/>
              <a:pPr/>
              <a:t>‹N°›</a:t>
            </a:fld>
            <a:endParaRPr lang="fr-CA" noProof="0"/>
          </a:p>
        </p:txBody>
      </p:sp>
    </p:spTree>
    <p:extLst>
      <p:ext uri="{BB962C8B-B14F-4D97-AF65-F5344CB8AC3E}">
        <p14:creationId xmlns:p14="http://schemas.microsoft.com/office/powerpoint/2010/main" val="617745824"/>
      </p:ext>
    </p:extLst>
  </p:cSld>
  <p:clrMapOvr>
    <a:masterClrMapping/>
  </p:clrMapOvr>
  <p:hf hdr="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pPr rtl="0"/>
            <a:r>
              <a:rPr lang="fr-CA" noProof="0"/>
              <a:t>20XX</a:t>
            </a:r>
          </a:p>
        </p:txBody>
      </p:sp>
      <p:sp>
        <p:nvSpPr>
          <p:cNvPr id="5" name="Footer Placeholder 4"/>
          <p:cNvSpPr>
            <a:spLocks noGrp="1"/>
          </p:cNvSpPr>
          <p:nvPr>
            <p:ph type="ftr" sz="quarter" idx="11"/>
          </p:nvPr>
        </p:nvSpPr>
        <p:spPr/>
        <p:txBody>
          <a:bodyPr/>
          <a:lstStyle/>
          <a:p>
            <a:pPr rtl="0"/>
            <a:r>
              <a:rPr lang="fr-CA" noProof="0"/>
              <a:t>Titre de la présentation rapide</a:t>
            </a:r>
          </a:p>
        </p:txBody>
      </p:sp>
      <p:sp>
        <p:nvSpPr>
          <p:cNvPr id="6" name="Slide Number Placeholder 5"/>
          <p:cNvSpPr>
            <a:spLocks noGrp="1"/>
          </p:cNvSpPr>
          <p:nvPr>
            <p:ph type="sldNum" sz="quarter" idx="12"/>
          </p:nvPr>
        </p:nvSpPr>
        <p:spPr/>
        <p:txBody>
          <a:bodyPr/>
          <a:lstStyle/>
          <a:p>
            <a:pPr rtl="0"/>
            <a:fld id="{B5CEABB6-07DC-46E8-9B57-56EC44A396E5}" type="slidenum">
              <a:rPr lang="fr-CA" noProof="0" smtClean="0"/>
              <a:pPr/>
              <a:t>‹N°›</a:t>
            </a:fld>
            <a:endParaRPr lang="fr-CA" noProof="0"/>
          </a:p>
        </p:txBody>
      </p:sp>
    </p:spTree>
    <p:extLst>
      <p:ext uri="{BB962C8B-B14F-4D97-AF65-F5344CB8AC3E}">
        <p14:creationId xmlns:p14="http://schemas.microsoft.com/office/powerpoint/2010/main" val="2468646450"/>
      </p:ext>
    </p:extLst>
  </p:cSld>
  <p:clrMapOvr>
    <a:masterClrMapping/>
  </p:clrMapOvr>
  <p:hf hdr="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pPr rtl="0"/>
            <a:r>
              <a:rPr lang="fr-CA" noProof="0"/>
              <a:t>20XX</a:t>
            </a:r>
          </a:p>
        </p:txBody>
      </p:sp>
      <p:sp>
        <p:nvSpPr>
          <p:cNvPr id="5" name="Footer Placeholder 4"/>
          <p:cNvSpPr>
            <a:spLocks noGrp="1"/>
          </p:cNvSpPr>
          <p:nvPr>
            <p:ph type="ftr" sz="quarter" idx="11"/>
          </p:nvPr>
        </p:nvSpPr>
        <p:spPr/>
        <p:txBody>
          <a:bodyPr/>
          <a:lstStyle/>
          <a:p>
            <a:pPr rtl="0"/>
            <a:r>
              <a:rPr lang="fr-CA" noProof="0"/>
              <a:t>Titre de la présentation rapide</a:t>
            </a:r>
          </a:p>
        </p:txBody>
      </p:sp>
      <p:sp>
        <p:nvSpPr>
          <p:cNvPr id="6" name="Slide Number Placeholder 5"/>
          <p:cNvSpPr>
            <a:spLocks noGrp="1"/>
          </p:cNvSpPr>
          <p:nvPr>
            <p:ph type="sldNum" sz="quarter" idx="12"/>
          </p:nvPr>
        </p:nvSpPr>
        <p:spPr/>
        <p:txBody>
          <a:bodyPr/>
          <a:lstStyle/>
          <a:p>
            <a:pPr rtl="0"/>
            <a:fld id="{B5CEABB6-07DC-46E8-9B57-56EC44A396E5}" type="slidenum">
              <a:rPr lang="fr-CA" noProof="0" smtClean="0"/>
              <a:pPr/>
              <a:t>‹N°›</a:t>
            </a:fld>
            <a:endParaRPr lang="fr-CA" noProof="0"/>
          </a:p>
        </p:txBody>
      </p:sp>
    </p:spTree>
    <p:extLst>
      <p:ext uri="{BB962C8B-B14F-4D97-AF65-F5344CB8AC3E}">
        <p14:creationId xmlns:p14="http://schemas.microsoft.com/office/powerpoint/2010/main" val="1817321158"/>
      </p:ext>
    </p:extLst>
  </p:cSld>
  <p:clrMapOvr>
    <a:masterClrMapping/>
  </p:clrMapOvr>
  <p:hf hdr="0"/>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Diapositive de titre">
    <p:spTree>
      <p:nvGrpSpPr>
        <p:cNvPr id="1" name=""/>
        <p:cNvGrpSpPr/>
        <p:nvPr/>
      </p:nvGrpSpPr>
      <p:grpSpPr>
        <a:xfrm>
          <a:off x="0" y="0"/>
          <a:ext cx="0" cy="0"/>
          <a:chOff x="0" y="0"/>
          <a:chExt cx="0" cy="0"/>
        </a:xfrm>
      </p:grpSpPr>
      <p:sp>
        <p:nvSpPr>
          <p:cNvPr id="8" name="Espace réservé pour l’image 7">
            <a:extLst>
              <a:ext uri="{FF2B5EF4-FFF2-40B4-BE49-F238E27FC236}">
                <a16:creationId xmlns:a16="http://schemas.microsoft.com/office/drawing/2014/main" id="{AD3492AC-2023-4442-AF40-53B11C2EF8B5}"/>
              </a:ext>
            </a:extLst>
          </p:cNvPr>
          <p:cNvSpPr>
            <a:spLocks noGrp="1"/>
          </p:cNvSpPr>
          <p:nvPr>
            <p:ph type="pic" sz="quarter" idx="13"/>
          </p:nvPr>
        </p:nvSpPr>
        <p:spPr>
          <a:xfrm>
            <a:off x="458724" y="457200"/>
            <a:ext cx="11274552" cy="5943600"/>
          </a:xfrm>
          <a:solidFill>
            <a:schemeClr val="accent6"/>
          </a:solidFill>
        </p:spPr>
        <p:txBody>
          <a:bodyPr rtlCol="0"/>
          <a:lstStyle/>
          <a:p>
            <a:pPr rtl="0"/>
            <a:r>
              <a:rPr lang="fr-FR" noProof="0"/>
              <a:t>Cliquez sur l'icône pour ajouter une image</a:t>
            </a:r>
            <a:endParaRPr lang="fr-CA" noProof="0"/>
          </a:p>
        </p:txBody>
      </p:sp>
      <p:sp>
        <p:nvSpPr>
          <p:cNvPr id="2" name="Titre 1">
            <a:extLst>
              <a:ext uri="{FF2B5EF4-FFF2-40B4-BE49-F238E27FC236}">
                <a16:creationId xmlns:a16="http://schemas.microsoft.com/office/drawing/2014/main" id="{6C25C416-A3A2-4CF9-9532-2C0BFB51CFDF}"/>
              </a:ext>
            </a:extLst>
          </p:cNvPr>
          <p:cNvSpPr>
            <a:spLocks noGrp="1"/>
          </p:cNvSpPr>
          <p:nvPr>
            <p:ph type="ctrTitle"/>
          </p:nvPr>
        </p:nvSpPr>
        <p:spPr>
          <a:xfrm>
            <a:off x="6145966" y="1008063"/>
            <a:ext cx="5120640" cy="2054388"/>
          </a:xfrm>
        </p:spPr>
        <p:txBody>
          <a:bodyPr rtlCol="0" anchor="b">
            <a:normAutofit/>
          </a:bodyPr>
          <a:lstStyle>
            <a:lvl1pPr algn="r">
              <a:defRPr sz="5400">
                <a:solidFill>
                  <a:schemeClr val="tx1">
                    <a:lumMod val="65000"/>
                    <a:lumOff val="35000"/>
                  </a:schemeClr>
                </a:solidFill>
              </a:defRPr>
            </a:lvl1pPr>
          </a:lstStyle>
          <a:p>
            <a:pPr rtl="0"/>
            <a:r>
              <a:rPr lang="fr-FR" noProof="0"/>
              <a:t>Modifiez le style du titre</a:t>
            </a:r>
            <a:endParaRPr lang="fr-CA" noProof="0"/>
          </a:p>
        </p:txBody>
      </p:sp>
      <p:sp>
        <p:nvSpPr>
          <p:cNvPr id="3" name="Sous-titre 2">
            <a:extLst>
              <a:ext uri="{FF2B5EF4-FFF2-40B4-BE49-F238E27FC236}">
                <a16:creationId xmlns:a16="http://schemas.microsoft.com/office/drawing/2014/main" id="{43D32955-BB06-40DE-A14A-2170FD41AD52}"/>
              </a:ext>
            </a:extLst>
          </p:cNvPr>
          <p:cNvSpPr>
            <a:spLocks noGrp="1"/>
          </p:cNvSpPr>
          <p:nvPr>
            <p:ph type="subTitle" idx="1"/>
          </p:nvPr>
        </p:nvSpPr>
        <p:spPr>
          <a:xfrm>
            <a:off x="8098970" y="3105163"/>
            <a:ext cx="3167636" cy="647673"/>
          </a:xfrm>
        </p:spPr>
        <p:txBody>
          <a:bodyPr rtlCol="0">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fr-FR" noProof="0"/>
              <a:t>Modifiez le style des sous-titres du masque</a:t>
            </a:r>
            <a:endParaRPr lang="fr-CA" noProof="0"/>
          </a:p>
        </p:txBody>
      </p:sp>
      <p:sp>
        <p:nvSpPr>
          <p:cNvPr id="4" name="Espace réservé de la date 3">
            <a:extLst>
              <a:ext uri="{FF2B5EF4-FFF2-40B4-BE49-F238E27FC236}">
                <a16:creationId xmlns:a16="http://schemas.microsoft.com/office/drawing/2014/main" id="{74D64503-659B-472D-ABF8-01D077EB0D83}"/>
              </a:ext>
            </a:extLst>
          </p:cNvPr>
          <p:cNvSpPr>
            <a:spLocks noGrp="1"/>
          </p:cNvSpPr>
          <p:nvPr>
            <p:ph type="dt" sz="half" idx="10"/>
          </p:nvPr>
        </p:nvSpPr>
        <p:spPr/>
        <p:txBody>
          <a:bodyPr rtlCol="0"/>
          <a:lstStyle/>
          <a:p>
            <a:pPr rtl="0"/>
            <a:r>
              <a:rPr lang="fr-CA" noProof="0"/>
              <a:t>20XX</a:t>
            </a:r>
          </a:p>
        </p:txBody>
      </p:sp>
      <p:sp>
        <p:nvSpPr>
          <p:cNvPr id="5" name="Espace réservé du pied de page 4">
            <a:extLst>
              <a:ext uri="{FF2B5EF4-FFF2-40B4-BE49-F238E27FC236}">
                <a16:creationId xmlns:a16="http://schemas.microsoft.com/office/drawing/2014/main" id="{FE209C12-0CED-4CD5-B463-885A793CC25E}"/>
              </a:ext>
            </a:extLst>
          </p:cNvPr>
          <p:cNvSpPr>
            <a:spLocks noGrp="1"/>
          </p:cNvSpPr>
          <p:nvPr>
            <p:ph type="ftr" sz="quarter" idx="11"/>
          </p:nvPr>
        </p:nvSpPr>
        <p:spPr/>
        <p:txBody>
          <a:bodyPr rtlCol="0"/>
          <a:lstStyle/>
          <a:p>
            <a:pPr rtl="0"/>
            <a:r>
              <a:rPr lang="fr-CA" noProof="0"/>
              <a:t>Titre de la présentation rapide</a:t>
            </a:r>
          </a:p>
        </p:txBody>
      </p:sp>
      <p:sp>
        <p:nvSpPr>
          <p:cNvPr id="6" name="Espace réservé à la diapositive 5">
            <a:extLst>
              <a:ext uri="{FF2B5EF4-FFF2-40B4-BE49-F238E27FC236}">
                <a16:creationId xmlns:a16="http://schemas.microsoft.com/office/drawing/2014/main" id="{1A8F03DA-3AA9-44AC-8E2B-D53B8EBEA402}"/>
              </a:ext>
            </a:extLst>
          </p:cNvPr>
          <p:cNvSpPr>
            <a:spLocks noGrp="1"/>
          </p:cNvSpPr>
          <p:nvPr>
            <p:ph type="sldNum" sz="quarter" idx="12"/>
          </p:nvPr>
        </p:nvSpPr>
        <p:spPr/>
        <p:txBody>
          <a:bodyPr rtlCol="0"/>
          <a:lstStyle/>
          <a:p>
            <a:pPr rtl="0"/>
            <a:fld id="{B5CEABB6-07DC-46E8-9B57-56EC44A396E5}" type="slidenum">
              <a:rPr lang="fr-CA" noProof="0" smtClean="0"/>
              <a:t>‹N°›</a:t>
            </a:fld>
            <a:endParaRPr lang="fr-CA" noProof="0"/>
          </a:p>
        </p:txBody>
      </p:sp>
    </p:spTree>
    <p:extLst>
      <p:ext uri="{BB962C8B-B14F-4D97-AF65-F5344CB8AC3E}">
        <p14:creationId xmlns:p14="http://schemas.microsoft.com/office/powerpoint/2010/main" val="32687742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À propos">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C593254-CE4F-4114-A997-06CBC039F22F}"/>
              </a:ext>
              <a:ext uri="{C183D7F6-B498-43B3-948B-1728B52AA6E4}">
                <adec:decorative xmlns:adec="http://schemas.microsoft.com/office/drawing/2017/decorative" val="1"/>
              </a:ext>
            </a:extLst>
          </p:cNvPr>
          <p:cNvSpPr/>
          <p:nvPr userDrawn="1"/>
        </p:nvSpPr>
        <p:spPr>
          <a:xfrm>
            <a:off x="0" y="0"/>
            <a:ext cx="3051110" cy="6858000"/>
          </a:xfrm>
          <a:prstGeom prst="rect">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CA" noProof="0"/>
          </a:p>
        </p:txBody>
      </p:sp>
      <p:sp>
        <p:nvSpPr>
          <p:cNvPr id="2" name="Titre 1">
            <a:extLst>
              <a:ext uri="{FF2B5EF4-FFF2-40B4-BE49-F238E27FC236}">
                <a16:creationId xmlns:a16="http://schemas.microsoft.com/office/drawing/2014/main" id="{A1F8C642-49FB-4E16-A3A0-B2ACBEABFFD6}"/>
              </a:ext>
            </a:extLst>
          </p:cNvPr>
          <p:cNvSpPr>
            <a:spLocks noGrp="1"/>
          </p:cNvSpPr>
          <p:nvPr>
            <p:ph type="title"/>
          </p:nvPr>
        </p:nvSpPr>
        <p:spPr>
          <a:xfrm>
            <a:off x="3581400" y="365125"/>
            <a:ext cx="7287768" cy="1325563"/>
          </a:xfrm>
        </p:spPr>
        <p:txBody>
          <a:bodyPr rtlCol="0"/>
          <a:lstStyle>
            <a:lvl1pPr algn="l">
              <a:defRPr>
                <a:solidFill>
                  <a:schemeClr val="tx1">
                    <a:lumMod val="50000"/>
                    <a:lumOff val="50000"/>
                  </a:schemeClr>
                </a:solidFill>
              </a:defRPr>
            </a:lvl1pPr>
          </a:lstStyle>
          <a:p>
            <a:pPr rtl="0"/>
            <a:r>
              <a:rPr lang="fr-FR" noProof="0"/>
              <a:t>Modifiez le style du titre</a:t>
            </a:r>
            <a:endParaRPr lang="fr-CA" noProof="0"/>
          </a:p>
        </p:txBody>
      </p:sp>
      <p:sp>
        <p:nvSpPr>
          <p:cNvPr id="7" name="Espace réservé à ’image 6">
            <a:extLst>
              <a:ext uri="{FF2B5EF4-FFF2-40B4-BE49-F238E27FC236}">
                <a16:creationId xmlns:a16="http://schemas.microsoft.com/office/drawing/2014/main" id="{5E7DBF41-B4A1-4B29-B32C-DDF5058C1239}"/>
              </a:ext>
            </a:extLst>
          </p:cNvPr>
          <p:cNvSpPr>
            <a:spLocks noGrp="1"/>
          </p:cNvSpPr>
          <p:nvPr>
            <p:ph type="pic" sz="quarter" idx="13"/>
          </p:nvPr>
        </p:nvSpPr>
        <p:spPr>
          <a:xfrm>
            <a:off x="1524000" y="1941230"/>
            <a:ext cx="9144000" cy="2286000"/>
          </a:xfrm>
          <a:solidFill>
            <a:schemeClr val="accent6"/>
          </a:solidFill>
        </p:spPr>
        <p:txBody>
          <a:bodyPr rtlCol="0"/>
          <a:lstStyle/>
          <a:p>
            <a:pPr rtl="0"/>
            <a:r>
              <a:rPr lang="fr-FR" noProof="0"/>
              <a:t>Cliquez sur l'icône pour ajouter une image</a:t>
            </a:r>
            <a:endParaRPr lang="fr-CA" noProof="0"/>
          </a:p>
        </p:txBody>
      </p:sp>
      <p:sp>
        <p:nvSpPr>
          <p:cNvPr id="9" name="Espace réservé du texte 8">
            <a:extLst>
              <a:ext uri="{FF2B5EF4-FFF2-40B4-BE49-F238E27FC236}">
                <a16:creationId xmlns:a16="http://schemas.microsoft.com/office/drawing/2014/main" id="{E442D9A9-D2E2-42FD-945D-1EF6DC43511C}"/>
              </a:ext>
            </a:extLst>
          </p:cNvPr>
          <p:cNvSpPr>
            <a:spLocks noGrp="1"/>
          </p:cNvSpPr>
          <p:nvPr>
            <p:ph type="body" sz="quarter" idx="14" hasCustomPrompt="1"/>
          </p:nvPr>
        </p:nvSpPr>
        <p:spPr>
          <a:xfrm>
            <a:off x="3584448" y="4407408"/>
            <a:ext cx="7287768" cy="1371600"/>
          </a:xfrm>
        </p:spPr>
        <p:txBody>
          <a:bodyPr rtlCol="0">
            <a:noAutofit/>
          </a:bodyPr>
          <a:lstStyle>
            <a:lvl1pPr marL="0" indent="0" algn="l">
              <a:lnSpc>
                <a:spcPct val="150000"/>
              </a:lnSpc>
              <a:spcBef>
                <a:spcPts val="0"/>
              </a:spcBef>
              <a:buNone/>
              <a:defRPr sz="1600">
                <a:solidFill>
                  <a:schemeClr val="tx1">
                    <a:lumMod val="65000"/>
                    <a:lumOff val="35000"/>
                  </a:schemeClr>
                </a:solidFill>
              </a:defRPr>
            </a:lvl1pPr>
            <a:lvl2pPr marL="457200" indent="0" algn="ctr">
              <a:lnSpc>
                <a:spcPts val="2200"/>
              </a:lnSpc>
              <a:spcBef>
                <a:spcPts val="0"/>
              </a:spcBef>
              <a:buNone/>
              <a:defRPr sz="1600">
                <a:solidFill>
                  <a:schemeClr val="tx1">
                    <a:lumMod val="65000"/>
                    <a:lumOff val="35000"/>
                  </a:schemeClr>
                </a:solidFill>
              </a:defRPr>
            </a:lvl2pPr>
            <a:lvl3pPr marL="914400" indent="0" algn="ctr">
              <a:lnSpc>
                <a:spcPts val="2200"/>
              </a:lnSpc>
              <a:spcBef>
                <a:spcPts val="0"/>
              </a:spcBef>
              <a:buNone/>
              <a:defRPr sz="1600">
                <a:solidFill>
                  <a:schemeClr val="tx1">
                    <a:lumMod val="65000"/>
                    <a:lumOff val="35000"/>
                  </a:schemeClr>
                </a:solidFill>
              </a:defRPr>
            </a:lvl3pPr>
            <a:lvl4pPr marL="1371600" indent="0" algn="ctr">
              <a:lnSpc>
                <a:spcPts val="2200"/>
              </a:lnSpc>
              <a:spcBef>
                <a:spcPts val="0"/>
              </a:spcBef>
              <a:buNone/>
              <a:defRPr sz="1600">
                <a:solidFill>
                  <a:schemeClr val="tx1">
                    <a:lumMod val="65000"/>
                    <a:lumOff val="35000"/>
                  </a:schemeClr>
                </a:solidFill>
              </a:defRPr>
            </a:lvl4pPr>
            <a:lvl5pPr marL="1828800" indent="0" algn="ctr">
              <a:lnSpc>
                <a:spcPts val="2200"/>
              </a:lnSpc>
              <a:spcBef>
                <a:spcPts val="0"/>
              </a:spcBef>
              <a:buNone/>
              <a:defRPr sz="1600">
                <a:solidFill>
                  <a:schemeClr val="tx1">
                    <a:lumMod val="65000"/>
                    <a:lumOff val="35000"/>
                  </a:schemeClr>
                </a:solidFill>
              </a:defRPr>
            </a:lvl5pPr>
          </a:lstStyle>
          <a:p>
            <a:pPr lvl="0" rtl="0"/>
            <a:r>
              <a:rPr lang="fr-CA" noProof="0"/>
              <a:t>Cliquez pour modifier les styles du texte principal</a:t>
            </a:r>
          </a:p>
        </p:txBody>
      </p:sp>
      <p:sp>
        <p:nvSpPr>
          <p:cNvPr id="3" name="Espace réservé de la date 2">
            <a:extLst>
              <a:ext uri="{FF2B5EF4-FFF2-40B4-BE49-F238E27FC236}">
                <a16:creationId xmlns:a16="http://schemas.microsoft.com/office/drawing/2014/main" id="{9CAF00A3-1058-4FA9-A985-03711701054C}"/>
              </a:ext>
            </a:extLst>
          </p:cNvPr>
          <p:cNvSpPr>
            <a:spLocks noGrp="1"/>
          </p:cNvSpPr>
          <p:nvPr>
            <p:ph type="dt" sz="half" idx="10"/>
          </p:nvPr>
        </p:nvSpPr>
        <p:spPr/>
        <p:txBody>
          <a:bodyPr rtlCol="0"/>
          <a:lstStyle/>
          <a:p>
            <a:pPr rtl="0"/>
            <a:r>
              <a:rPr lang="fr-CA" noProof="0"/>
              <a:t>20XX</a:t>
            </a:r>
          </a:p>
        </p:txBody>
      </p:sp>
      <p:sp>
        <p:nvSpPr>
          <p:cNvPr id="4" name="Espace réservé du pied de page 3">
            <a:extLst>
              <a:ext uri="{FF2B5EF4-FFF2-40B4-BE49-F238E27FC236}">
                <a16:creationId xmlns:a16="http://schemas.microsoft.com/office/drawing/2014/main" id="{A00F60BE-20E1-40C5-85E7-AEAABD0C0DE6}"/>
              </a:ext>
            </a:extLst>
          </p:cNvPr>
          <p:cNvSpPr>
            <a:spLocks noGrp="1"/>
          </p:cNvSpPr>
          <p:nvPr>
            <p:ph type="ftr" sz="quarter" idx="11"/>
          </p:nvPr>
        </p:nvSpPr>
        <p:spPr/>
        <p:txBody>
          <a:bodyPr rtlCol="0"/>
          <a:lstStyle/>
          <a:p>
            <a:pPr rtl="0"/>
            <a:r>
              <a:rPr lang="fr-CA" noProof="0"/>
              <a:t>Titre de la présentation rapide</a:t>
            </a:r>
          </a:p>
        </p:txBody>
      </p:sp>
      <p:sp>
        <p:nvSpPr>
          <p:cNvPr id="5" name="Espace réservé à la diapositive 4">
            <a:extLst>
              <a:ext uri="{FF2B5EF4-FFF2-40B4-BE49-F238E27FC236}">
                <a16:creationId xmlns:a16="http://schemas.microsoft.com/office/drawing/2014/main" id="{05DC939B-94C9-4FF9-B0C8-1149DEFA6CF8}"/>
              </a:ext>
            </a:extLst>
          </p:cNvPr>
          <p:cNvSpPr>
            <a:spLocks noGrp="1"/>
          </p:cNvSpPr>
          <p:nvPr>
            <p:ph type="sldNum" sz="quarter" idx="12"/>
          </p:nvPr>
        </p:nvSpPr>
        <p:spPr/>
        <p:txBody>
          <a:bodyPr rtlCol="0"/>
          <a:lstStyle/>
          <a:p>
            <a:pPr rtl="0"/>
            <a:fld id="{B5CEABB6-07DC-46E8-9B57-56EC44A396E5}" type="slidenum">
              <a:rPr lang="fr-CA" noProof="0" smtClean="0"/>
              <a:t>‹N°›</a:t>
            </a:fld>
            <a:endParaRPr lang="fr-CA" noProof="0"/>
          </a:p>
        </p:txBody>
      </p:sp>
    </p:spTree>
    <p:extLst>
      <p:ext uri="{BB962C8B-B14F-4D97-AF65-F5344CB8AC3E}">
        <p14:creationId xmlns:p14="http://schemas.microsoft.com/office/powerpoint/2010/main" val="30747864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6_Problème et résumé">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6B487E6-6563-4EEC-A349-2257BBAFD4DD}"/>
              </a:ext>
              <a:ext uri="{C183D7F6-B498-43B3-948B-1728B52AA6E4}">
                <adec:decorative xmlns:adec="http://schemas.microsoft.com/office/drawing/2017/decorative" val="1"/>
              </a:ext>
            </a:extLst>
          </p:cNvPr>
          <p:cNvSpPr/>
          <p:nvPr userDrawn="1"/>
        </p:nvSpPr>
        <p:spPr>
          <a:xfrm>
            <a:off x="1" y="0"/>
            <a:ext cx="3051110" cy="6858000"/>
          </a:xfrm>
          <a:prstGeom prst="rect">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CA" noProof="0"/>
          </a:p>
        </p:txBody>
      </p:sp>
      <p:sp>
        <p:nvSpPr>
          <p:cNvPr id="2" name="Titre 1">
            <a:extLst>
              <a:ext uri="{FF2B5EF4-FFF2-40B4-BE49-F238E27FC236}">
                <a16:creationId xmlns:a16="http://schemas.microsoft.com/office/drawing/2014/main" id="{A1F8C642-49FB-4E16-A3A0-B2ACBEABFFD6}"/>
              </a:ext>
            </a:extLst>
          </p:cNvPr>
          <p:cNvSpPr>
            <a:spLocks noGrp="1"/>
          </p:cNvSpPr>
          <p:nvPr>
            <p:ph type="title"/>
          </p:nvPr>
        </p:nvSpPr>
        <p:spPr>
          <a:xfrm>
            <a:off x="6348334" y="1062164"/>
            <a:ext cx="5005466" cy="1325563"/>
          </a:xfrm>
        </p:spPr>
        <p:txBody>
          <a:bodyPr rtlCol="0"/>
          <a:lstStyle>
            <a:lvl1pPr>
              <a:defRPr>
                <a:solidFill>
                  <a:schemeClr val="tx1">
                    <a:lumMod val="50000"/>
                    <a:lumOff val="50000"/>
                  </a:schemeClr>
                </a:solidFill>
              </a:defRPr>
            </a:lvl1pPr>
          </a:lstStyle>
          <a:p>
            <a:pPr rtl="0"/>
            <a:r>
              <a:rPr lang="fr-FR" noProof="0"/>
              <a:t>Modifiez le style du titre</a:t>
            </a:r>
            <a:endParaRPr lang="fr-CA" noProof="0"/>
          </a:p>
        </p:txBody>
      </p:sp>
      <p:sp>
        <p:nvSpPr>
          <p:cNvPr id="7" name="Espace réservé à ’image 6">
            <a:extLst>
              <a:ext uri="{FF2B5EF4-FFF2-40B4-BE49-F238E27FC236}">
                <a16:creationId xmlns:a16="http://schemas.microsoft.com/office/drawing/2014/main" id="{EED971A8-4C6D-471D-A690-8CD666292205}"/>
              </a:ext>
            </a:extLst>
          </p:cNvPr>
          <p:cNvSpPr>
            <a:spLocks noGrp="1"/>
          </p:cNvSpPr>
          <p:nvPr>
            <p:ph type="pic" sz="quarter" idx="13"/>
          </p:nvPr>
        </p:nvSpPr>
        <p:spPr>
          <a:xfrm>
            <a:off x="861935" y="1143000"/>
            <a:ext cx="4953000" cy="4572000"/>
          </a:xfrm>
          <a:solidFill>
            <a:schemeClr val="accent6"/>
          </a:solidFill>
        </p:spPr>
        <p:txBody>
          <a:bodyPr rtlCol="0"/>
          <a:lstStyle/>
          <a:p>
            <a:pPr rtl="0"/>
            <a:r>
              <a:rPr lang="fr-FR" noProof="0"/>
              <a:t>Cliquez sur l'icône pour ajouter une image</a:t>
            </a:r>
            <a:endParaRPr lang="fr-CA" noProof="0"/>
          </a:p>
        </p:txBody>
      </p:sp>
      <p:sp>
        <p:nvSpPr>
          <p:cNvPr id="10" name="Espace réservé au texte 9">
            <a:extLst>
              <a:ext uri="{FF2B5EF4-FFF2-40B4-BE49-F238E27FC236}">
                <a16:creationId xmlns:a16="http://schemas.microsoft.com/office/drawing/2014/main" id="{0ECB8E5B-4859-4892-A062-C831DA527F75}"/>
              </a:ext>
            </a:extLst>
          </p:cNvPr>
          <p:cNvSpPr>
            <a:spLocks noGrp="1"/>
          </p:cNvSpPr>
          <p:nvPr>
            <p:ph type="body" sz="quarter" idx="14" hasCustomPrompt="1"/>
          </p:nvPr>
        </p:nvSpPr>
        <p:spPr>
          <a:xfrm>
            <a:off x="6376988" y="2555875"/>
            <a:ext cx="4953000" cy="3159125"/>
          </a:xfrm>
        </p:spPr>
        <p:txBody>
          <a:bodyPr rtlCol="0">
            <a:normAutofit/>
          </a:bodyPr>
          <a:lstStyle>
            <a:lvl1pPr marL="0" indent="0">
              <a:lnSpc>
                <a:spcPct val="150000"/>
              </a:lnSpc>
              <a:spcBef>
                <a:spcPts val="0"/>
              </a:spcBef>
              <a:buNone/>
              <a:defRPr sz="2000">
                <a:solidFill>
                  <a:schemeClr val="accent4"/>
                </a:solidFill>
                <a:latin typeface="+mj-lt"/>
              </a:defRPr>
            </a:lvl1pPr>
            <a:lvl2pPr marL="457200" indent="0">
              <a:lnSpc>
                <a:spcPct val="150000"/>
              </a:lnSpc>
              <a:spcBef>
                <a:spcPts val="0"/>
              </a:spcBef>
              <a:buNone/>
              <a:defRPr sz="2000">
                <a:solidFill>
                  <a:schemeClr val="accent4"/>
                </a:solidFill>
                <a:latin typeface="+mj-lt"/>
              </a:defRPr>
            </a:lvl2pPr>
            <a:lvl3pPr marL="914400" indent="0">
              <a:lnSpc>
                <a:spcPct val="150000"/>
              </a:lnSpc>
              <a:spcBef>
                <a:spcPts val="0"/>
              </a:spcBef>
              <a:buNone/>
              <a:defRPr sz="2000">
                <a:solidFill>
                  <a:schemeClr val="accent4"/>
                </a:solidFill>
                <a:latin typeface="+mj-lt"/>
              </a:defRPr>
            </a:lvl3pPr>
            <a:lvl4pPr marL="1371600" indent="0">
              <a:lnSpc>
                <a:spcPct val="150000"/>
              </a:lnSpc>
              <a:spcBef>
                <a:spcPts val="0"/>
              </a:spcBef>
              <a:buNone/>
              <a:defRPr sz="2000">
                <a:solidFill>
                  <a:schemeClr val="accent4"/>
                </a:solidFill>
                <a:latin typeface="+mj-lt"/>
              </a:defRPr>
            </a:lvl4pPr>
            <a:lvl5pPr marL="1828800" indent="0">
              <a:lnSpc>
                <a:spcPct val="150000"/>
              </a:lnSpc>
              <a:spcBef>
                <a:spcPts val="0"/>
              </a:spcBef>
              <a:buNone/>
              <a:defRPr sz="2000">
                <a:solidFill>
                  <a:schemeClr val="accent4"/>
                </a:solidFill>
                <a:latin typeface="+mj-lt"/>
              </a:defRPr>
            </a:lvl5pPr>
          </a:lstStyle>
          <a:p>
            <a:pPr lvl="0" rtl="0"/>
            <a:r>
              <a:rPr lang="fr-CA" noProof="0"/>
              <a:t>Cliquez pour modifier les styles du texte principal</a:t>
            </a:r>
          </a:p>
          <a:p>
            <a:pPr lvl="1" rtl="0"/>
            <a:r>
              <a:rPr lang="fr-CA" noProof="0"/>
              <a:t>Deuxième niveau</a:t>
            </a:r>
          </a:p>
          <a:p>
            <a:pPr lvl="2" rtl="0"/>
            <a:r>
              <a:rPr lang="fr-CA" noProof="0"/>
              <a:t>Troisième niveau</a:t>
            </a:r>
          </a:p>
          <a:p>
            <a:pPr lvl="3" rtl="0"/>
            <a:r>
              <a:rPr lang="fr-CA" noProof="0"/>
              <a:t>Quatrième niveau</a:t>
            </a:r>
          </a:p>
          <a:p>
            <a:pPr lvl="4" rtl="0"/>
            <a:r>
              <a:rPr lang="fr-CA" noProof="0"/>
              <a:t>Cinquième niveau</a:t>
            </a:r>
          </a:p>
        </p:txBody>
      </p:sp>
      <p:sp>
        <p:nvSpPr>
          <p:cNvPr id="3" name="Espace réservé de la date 2">
            <a:extLst>
              <a:ext uri="{FF2B5EF4-FFF2-40B4-BE49-F238E27FC236}">
                <a16:creationId xmlns:a16="http://schemas.microsoft.com/office/drawing/2014/main" id="{9CAF00A3-1058-4FA9-A985-03711701054C}"/>
              </a:ext>
            </a:extLst>
          </p:cNvPr>
          <p:cNvSpPr>
            <a:spLocks noGrp="1"/>
          </p:cNvSpPr>
          <p:nvPr>
            <p:ph type="dt" sz="half" idx="10"/>
          </p:nvPr>
        </p:nvSpPr>
        <p:spPr/>
        <p:txBody>
          <a:bodyPr rtlCol="0"/>
          <a:lstStyle/>
          <a:p>
            <a:pPr rtl="0"/>
            <a:r>
              <a:rPr lang="fr-CA" noProof="0"/>
              <a:t>20XX</a:t>
            </a:r>
          </a:p>
        </p:txBody>
      </p:sp>
      <p:sp>
        <p:nvSpPr>
          <p:cNvPr id="4" name="Espace réservé du pied de page 3">
            <a:extLst>
              <a:ext uri="{FF2B5EF4-FFF2-40B4-BE49-F238E27FC236}">
                <a16:creationId xmlns:a16="http://schemas.microsoft.com/office/drawing/2014/main" id="{A00F60BE-20E1-40C5-85E7-AEAABD0C0DE6}"/>
              </a:ext>
            </a:extLst>
          </p:cNvPr>
          <p:cNvSpPr>
            <a:spLocks noGrp="1"/>
          </p:cNvSpPr>
          <p:nvPr>
            <p:ph type="ftr" sz="quarter" idx="11"/>
          </p:nvPr>
        </p:nvSpPr>
        <p:spPr/>
        <p:txBody>
          <a:bodyPr rtlCol="0"/>
          <a:lstStyle/>
          <a:p>
            <a:pPr rtl="0"/>
            <a:r>
              <a:rPr lang="fr-CA" noProof="0"/>
              <a:t>Titre de la présentation rapide</a:t>
            </a:r>
          </a:p>
        </p:txBody>
      </p:sp>
      <p:sp>
        <p:nvSpPr>
          <p:cNvPr id="5" name="Espace réservé à la diapositive 4">
            <a:extLst>
              <a:ext uri="{FF2B5EF4-FFF2-40B4-BE49-F238E27FC236}">
                <a16:creationId xmlns:a16="http://schemas.microsoft.com/office/drawing/2014/main" id="{05DC939B-94C9-4FF9-B0C8-1149DEFA6CF8}"/>
              </a:ext>
            </a:extLst>
          </p:cNvPr>
          <p:cNvSpPr>
            <a:spLocks noGrp="1"/>
          </p:cNvSpPr>
          <p:nvPr>
            <p:ph type="sldNum" sz="quarter" idx="12"/>
          </p:nvPr>
        </p:nvSpPr>
        <p:spPr/>
        <p:txBody>
          <a:bodyPr rtlCol="0"/>
          <a:lstStyle/>
          <a:p>
            <a:pPr rtl="0"/>
            <a:fld id="{B5CEABB6-07DC-46E8-9B57-56EC44A396E5}" type="slidenum">
              <a:rPr lang="fr-CA" noProof="0" smtClean="0"/>
              <a:t>‹N°›</a:t>
            </a:fld>
            <a:endParaRPr lang="fr-CA" noProof="0"/>
          </a:p>
        </p:txBody>
      </p:sp>
    </p:spTree>
    <p:extLst>
      <p:ext uri="{BB962C8B-B14F-4D97-AF65-F5344CB8AC3E}">
        <p14:creationId xmlns:p14="http://schemas.microsoft.com/office/powerpoint/2010/main" val="3017591568"/>
      </p:ext>
    </p:extLst>
  </p:cSld>
  <p:clrMapOvr>
    <a:masterClrMapping/>
  </p:clrMapOvr>
  <p:extLst>
    <p:ext uri="{DCECCB84-F9BA-43D5-87BE-67443E8EF086}">
      <p15:sldGuideLst xmlns:p15="http://schemas.microsoft.com/office/powerpoint/2012/main">
        <p15:guide id="1" pos="3840">
          <p15:clr>
            <a:srgbClr val="FBAE40"/>
          </p15:clr>
        </p15:guide>
        <p15:guide id="2" pos="52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pPr rtl="0"/>
            <a:r>
              <a:rPr lang="fr-CA" noProof="0"/>
              <a:t>20XX</a:t>
            </a:r>
          </a:p>
        </p:txBody>
      </p:sp>
      <p:sp>
        <p:nvSpPr>
          <p:cNvPr id="5" name="Footer Placeholder 4"/>
          <p:cNvSpPr>
            <a:spLocks noGrp="1"/>
          </p:cNvSpPr>
          <p:nvPr>
            <p:ph type="ftr" sz="quarter" idx="11"/>
          </p:nvPr>
        </p:nvSpPr>
        <p:spPr/>
        <p:txBody>
          <a:bodyPr/>
          <a:lstStyle/>
          <a:p>
            <a:pPr rtl="0"/>
            <a:r>
              <a:rPr lang="fr-CA" noProof="0"/>
              <a:t>Titre de la présentation rapide</a:t>
            </a:r>
          </a:p>
        </p:txBody>
      </p:sp>
      <p:sp>
        <p:nvSpPr>
          <p:cNvPr id="6" name="Slide Number Placeholder 5"/>
          <p:cNvSpPr>
            <a:spLocks noGrp="1"/>
          </p:cNvSpPr>
          <p:nvPr>
            <p:ph type="sldNum" sz="quarter" idx="12"/>
          </p:nvPr>
        </p:nvSpPr>
        <p:spPr/>
        <p:txBody>
          <a:bodyPr/>
          <a:lstStyle/>
          <a:p>
            <a:pPr rtl="0"/>
            <a:fld id="{B5CEABB6-07DC-46E8-9B57-56EC44A396E5}" type="slidenum">
              <a:rPr lang="fr-CA" noProof="0" smtClean="0"/>
              <a:t>‹N°›</a:t>
            </a:fld>
            <a:endParaRPr lang="fr-CA" noProof="0"/>
          </a:p>
        </p:txBody>
      </p:sp>
    </p:spTree>
    <p:extLst>
      <p:ext uri="{BB962C8B-B14F-4D97-AF65-F5344CB8AC3E}">
        <p14:creationId xmlns:p14="http://schemas.microsoft.com/office/powerpoint/2010/main" val="4635020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Modèle commerci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FC626A5-4FF6-42BD-858A-AE4B2C23A6BC}"/>
              </a:ext>
            </a:extLst>
          </p:cNvPr>
          <p:cNvSpPr>
            <a:spLocks noGrp="1"/>
          </p:cNvSpPr>
          <p:nvPr>
            <p:ph type="title" hasCustomPrompt="1"/>
          </p:nvPr>
        </p:nvSpPr>
        <p:spPr/>
        <p:txBody>
          <a:bodyPr rtlCol="0"/>
          <a:lstStyle>
            <a:lvl1pPr algn="ctr">
              <a:defRPr>
                <a:solidFill>
                  <a:schemeClr val="tx1">
                    <a:lumMod val="50000"/>
                    <a:lumOff val="50000"/>
                  </a:schemeClr>
                </a:solidFill>
              </a:defRPr>
            </a:lvl1pPr>
          </a:lstStyle>
          <a:p>
            <a:pPr rtl="0"/>
            <a:r>
              <a:rPr lang="fr-CA" noProof="0"/>
              <a:t>Cliquez pour modifier le style du titre</a:t>
            </a:r>
          </a:p>
        </p:txBody>
      </p:sp>
      <p:sp>
        <p:nvSpPr>
          <p:cNvPr id="18" name="Espace réservé à l’image 15">
            <a:extLst>
              <a:ext uri="{FF2B5EF4-FFF2-40B4-BE49-F238E27FC236}">
                <a16:creationId xmlns:a16="http://schemas.microsoft.com/office/drawing/2014/main" id="{43CBE128-6D8D-4605-B225-5A34FFB1F25B}"/>
              </a:ext>
            </a:extLst>
          </p:cNvPr>
          <p:cNvSpPr>
            <a:spLocks noGrp="1"/>
          </p:cNvSpPr>
          <p:nvPr>
            <p:ph type="pic" sz="quarter" idx="42" hasCustomPrompt="1"/>
          </p:nvPr>
        </p:nvSpPr>
        <p:spPr>
          <a:xfrm>
            <a:off x="1910104" y="1965960"/>
            <a:ext cx="2286000" cy="2286000"/>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fr-CA" noProof="0"/>
              <a:t>Cliquez sur l’icône pour ajouter une image</a:t>
            </a:r>
          </a:p>
        </p:txBody>
      </p:sp>
      <p:sp>
        <p:nvSpPr>
          <p:cNvPr id="9" name="Espace réservé au texte 8">
            <a:extLst>
              <a:ext uri="{FF2B5EF4-FFF2-40B4-BE49-F238E27FC236}">
                <a16:creationId xmlns:a16="http://schemas.microsoft.com/office/drawing/2014/main" id="{07F18567-9326-411F-BA8D-561D58C7DD91}"/>
              </a:ext>
            </a:extLst>
          </p:cNvPr>
          <p:cNvSpPr>
            <a:spLocks noGrp="1"/>
          </p:cNvSpPr>
          <p:nvPr>
            <p:ph type="body" sz="quarter" idx="33" hasCustomPrompt="1"/>
          </p:nvPr>
        </p:nvSpPr>
        <p:spPr>
          <a:xfrm>
            <a:off x="1911096" y="4311688"/>
            <a:ext cx="2286000" cy="360000"/>
          </a:xfrm>
        </p:spPr>
        <p:txBody>
          <a:bodyPr rtlCol="0">
            <a:noAutofit/>
          </a:bodyPr>
          <a:lstStyle>
            <a:lvl1pPr marL="0" indent="0" algn="ctr">
              <a:buFont typeface="Arial" panose="020B0604020202020204" pitchFamily="34" charset="0"/>
              <a:buNone/>
              <a:defRPr sz="2000">
                <a:solidFill>
                  <a:schemeClr val="accent4"/>
                </a:solidFill>
                <a:latin typeface="+mj-lt"/>
              </a:defRPr>
            </a:lvl1pPr>
          </a:lstStyle>
          <a:p>
            <a:pPr lvl="0" rtl="0"/>
            <a:r>
              <a:rPr lang="fr-CA" noProof="0"/>
              <a:t>Puce 2</a:t>
            </a:r>
          </a:p>
        </p:txBody>
      </p:sp>
      <p:sp>
        <p:nvSpPr>
          <p:cNvPr id="10" name="Espace réservé au texte 10">
            <a:extLst>
              <a:ext uri="{FF2B5EF4-FFF2-40B4-BE49-F238E27FC236}">
                <a16:creationId xmlns:a16="http://schemas.microsoft.com/office/drawing/2014/main" id="{39809F78-EA1B-4C23-A53E-7DE8B4A6AE1D}"/>
              </a:ext>
            </a:extLst>
          </p:cNvPr>
          <p:cNvSpPr>
            <a:spLocks noGrp="1"/>
          </p:cNvSpPr>
          <p:nvPr>
            <p:ph type="body" sz="quarter" idx="34" hasCustomPrompt="1"/>
          </p:nvPr>
        </p:nvSpPr>
        <p:spPr>
          <a:xfrm>
            <a:off x="1911096" y="4773703"/>
            <a:ext cx="2286000" cy="1005840"/>
          </a:xfrm>
        </p:spPr>
        <p:txBody>
          <a:bodyPr rtlCol="0"/>
          <a:lstStyle>
            <a:lvl1pPr marL="0" indent="0" algn="ctr">
              <a:lnSpc>
                <a:spcPts val="2000"/>
              </a:lnSpc>
              <a:spcBef>
                <a:spcPts val="0"/>
              </a:spcBef>
              <a:buNone/>
              <a:defRPr sz="1400">
                <a:solidFill>
                  <a:schemeClr val="tx1">
                    <a:lumMod val="75000"/>
                    <a:lumOff val="25000"/>
                  </a:schemeClr>
                </a:solidFill>
              </a:defRPr>
            </a:lvl1pPr>
          </a:lstStyle>
          <a:p>
            <a:pPr lvl="0" rtl="0"/>
            <a:r>
              <a:rPr lang="fr-CA" noProof="0"/>
              <a:t>Description de puce</a:t>
            </a:r>
          </a:p>
        </p:txBody>
      </p:sp>
      <p:sp>
        <p:nvSpPr>
          <p:cNvPr id="19" name="Espace réservé à l’image 15">
            <a:extLst>
              <a:ext uri="{FF2B5EF4-FFF2-40B4-BE49-F238E27FC236}">
                <a16:creationId xmlns:a16="http://schemas.microsoft.com/office/drawing/2014/main" id="{E63C0874-8701-4CED-B60A-61A655FB5A5F}"/>
              </a:ext>
            </a:extLst>
          </p:cNvPr>
          <p:cNvSpPr>
            <a:spLocks noGrp="1"/>
          </p:cNvSpPr>
          <p:nvPr>
            <p:ph type="pic" sz="quarter" idx="43" hasCustomPrompt="1"/>
          </p:nvPr>
        </p:nvSpPr>
        <p:spPr>
          <a:xfrm>
            <a:off x="4951917" y="1965960"/>
            <a:ext cx="2286000" cy="2286000"/>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fr-CA" noProof="0"/>
              <a:t>Cliquez sur l’icône pour ajouter une image</a:t>
            </a:r>
          </a:p>
        </p:txBody>
      </p:sp>
      <p:sp>
        <p:nvSpPr>
          <p:cNvPr id="11" name="Espace réservé au texte 8">
            <a:extLst>
              <a:ext uri="{FF2B5EF4-FFF2-40B4-BE49-F238E27FC236}">
                <a16:creationId xmlns:a16="http://schemas.microsoft.com/office/drawing/2014/main" id="{97E7DC10-1618-471B-9441-C640C7FEDD37}"/>
              </a:ext>
            </a:extLst>
          </p:cNvPr>
          <p:cNvSpPr>
            <a:spLocks noGrp="1"/>
          </p:cNvSpPr>
          <p:nvPr>
            <p:ph type="body" sz="quarter" idx="35" hasCustomPrompt="1"/>
          </p:nvPr>
        </p:nvSpPr>
        <p:spPr>
          <a:xfrm>
            <a:off x="4956048" y="4311688"/>
            <a:ext cx="2286000" cy="360000"/>
          </a:xfrm>
        </p:spPr>
        <p:txBody>
          <a:bodyPr rtlCol="0">
            <a:noAutofit/>
          </a:bodyPr>
          <a:lstStyle>
            <a:lvl1pPr marL="0" indent="0" algn="ctr">
              <a:buFont typeface="Arial" panose="020B0604020202020204" pitchFamily="34" charset="0"/>
              <a:buNone/>
              <a:defRPr sz="2000">
                <a:solidFill>
                  <a:schemeClr val="accent4"/>
                </a:solidFill>
                <a:latin typeface="+mj-lt"/>
              </a:defRPr>
            </a:lvl1pPr>
          </a:lstStyle>
          <a:p>
            <a:pPr lvl="0" rtl="0"/>
            <a:r>
              <a:rPr lang="fr-CA" noProof="0"/>
              <a:t>Puce 3</a:t>
            </a:r>
          </a:p>
        </p:txBody>
      </p:sp>
      <p:sp>
        <p:nvSpPr>
          <p:cNvPr id="12" name="Espace réservé au texte 10">
            <a:extLst>
              <a:ext uri="{FF2B5EF4-FFF2-40B4-BE49-F238E27FC236}">
                <a16:creationId xmlns:a16="http://schemas.microsoft.com/office/drawing/2014/main" id="{20AEB661-858B-44C9-9484-E540E04AD365}"/>
              </a:ext>
            </a:extLst>
          </p:cNvPr>
          <p:cNvSpPr>
            <a:spLocks noGrp="1"/>
          </p:cNvSpPr>
          <p:nvPr>
            <p:ph type="body" sz="quarter" idx="36" hasCustomPrompt="1"/>
          </p:nvPr>
        </p:nvSpPr>
        <p:spPr>
          <a:xfrm>
            <a:off x="4956048" y="4773703"/>
            <a:ext cx="2286000" cy="1005840"/>
          </a:xfrm>
        </p:spPr>
        <p:txBody>
          <a:bodyPr rtlCol="0"/>
          <a:lstStyle>
            <a:lvl1pPr marL="0" indent="0" algn="ctr">
              <a:lnSpc>
                <a:spcPts val="2000"/>
              </a:lnSpc>
              <a:spcBef>
                <a:spcPts val="0"/>
              </a:spcBef>
              <a:buNone/>
              <a:defRPr sz="1400">
                <a:solidFill>
                  <a:schemeClr val="tx1">
                    <a:lumMod val="75000"/>
                    <a:lumOff val="25000"/>
                  </a:schemeClr>
                </a:solidFill>
              </a:defRPr>
            </a:lvl1pPr>
          </a:lstStyle>
          <a:p>
            <a:pPr lvl="0" rtl="0"/>
            <a:r>
              <a:rPr lang="fr-CA" noProof="0"/>
              <a:t>Description de puce</a:t>
            </a:r>
          </a:p>
        </p:txBody>
      </p:sp>
      <p:sp>
        <p:nvSpPr>
          <p:cNvPr id="20" name="Espace réservé à l’image 15">
            <a:extLst>
              <a:ext uri="{FF2B5EF4-FFF2-40B4-BE49-F238E27FC236}">
                <a16:creationId xmlns:a16="http://schemas.microsoft.com/office/drawing/2014/main" id="{F223D9C7-A9C3-4D38-B4D8-9CAB3A19CF51}"/>
              </a:ext>
            </a:extLst>
          </p:cNvPr>
          <p:cNvSpPr>
            <a:spLocks noGrp="1"/>
          </p:cNvSpPr>
          <p:nvPr>
            <p:ph type="pic" sz="quarter" idx="44" hasCustomPrompt="1"/>
          </p:nvPr>
        </p:nvSpPr>
        <p:spPr>
          <a:xfrm>
            <a:off x="7993730" y="1965960"/>
            <a:ext cx="2286000" cy="2286000"/>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fr-CA" noProof="0"/>
              <a:t>Cliquez sur l’icône pour ajouter une image</a:t>
            </a:r>
          </a:p>
        </p:txBody>
      </p:sp>
      <p:sp>
        <p:nvSpPr>
          <p:cNvPr id="13" name="Espace réservé au texte 8">
            <a:extLst>
              <a:ext uri="{FF2B5EF4-FFF2-40B4-BE49-F238E27FC236}">
                <a16:creationId xmlns:a16="http://schemas.microsoft.com/office/drawing/2014/main" id="{FDB26B40-5901-4EF0-BCF0-55677E28B176}"/>
              </a:ext>
            </a:extLst>
          </p:cNvPr>
          <p:cNvSpPr>
            <a:spLocks noGrp="1"/>
          </p:cNvSpPr>
          <p:nvPr>
            <p:ph type="body" sz="quarter" idx="37" hasCustomPrompt="1"/>
          </p:nvPr>
        </p:nvSpPr>
        <p:spPr>
          <a:xfrm>
            <a:off x="7991856" y="4311688"/>
            <a:ext cx="2286000" cy="360000"/>
          </a:xfrm>
        </p:spPr>
        <p:txBody>
          <a:bodyPr rtlCol="0">
            <a:noAutofit/>
          </a:bodyPr>
          <a:lstStyle>
            <a:lvl1pPr marL="0" indent="0" algn="ctr">
              <a:buFont typeface="Arial" panose="020B0604020202020204" pitchFamily="34" charset="0"/>
              <a:buNone/>
              <a:defRPr sz="2000">
                <a:solidFill>
                  <a:schemeClr val="accent4"/>
                </a:solidFill>
                <a:latin typeface="+mj-lt"/>
              </a:defRPr>
            </a:lvl1pPr>
          </a:lstStyle>
          <a:p>
            <a:pPr lvl="0" rtl="0"/>
            <a:r>
              <a:rPr lang="fr-CA" noProof="0"/>
              <a:t>Puce 4</a:t>
            </a:r>
          </a:p>
        </p:txBody>
      </p:sp>
      <p:sp>
        <p:nvSpPr>
          <p:cNvPr id="14" name="Espace réservé au texte 10">
            <a:extLst>
              <a:ext uri="{FF2B5EF4-FFF2-40B4-BE49-F238E27FC236}">
                <a16:creationId xmlns:a16="http://schemas.microsoft.com/office/drawing/2014/main" id="{CCEAE0AB-74EC-4097-A534-A578F1097938}"/>
              </a:ext>
            </a:extLst>
          </p:cNvPr>
          <p:cNvSpPr>
            <a:spLocks noGrp="1"/>
          </p:cNvSpPr>
          <p:nvPr>
            <p:ph type="body" sz="quarter" idx="38" hasCustomPrompt="1"/>
          </p:nvPr>
        </p:nvSpPr>
        <p:spPr>
          <a:xfrm>
            <a:off x="7991856" y="4773703"/>
            <a:ext cx="2286000" cy="1005840"/>
          </a:xfrm>
        </p:spPr>
        <p:txBody>
          <a:bodyPr rtlCol="0"/>
          <a:lstStyle>
            <a:lvl1pPr marL="0" indent="0" algn="ctr">
              <a:lnSpc>
                <a:spcPts val="2000"/>
              </a:lnSpc>
              <a:spcBef>
                <a:spcPts val="0"/>
              </a:spcBef>
              <a:buNone/>
              <a:defRPr sz="1400">
                <a:solidFill>
                  <a:schemeClr val="tx1">
                    <a:lumMod val="75000"/>
                    <a:lumOff val="25000"/>
                  </a:schemeClr>
                </a:solidFill>
              </a:defRPr>
            </a:lvl1pPr>
          </a:lstStyle>
          <a:p>
            <a:pPr lvl="0" rtl="0"/>
            <a:r>
              <a:rPr lang="fr-CA" noProof="0"/>
              <a:t>Description de puce</a:t>
            </a:r>
          </a:p>
        </p:txBody>
      </p:sp>
      <p:sp>
        <p:nvSpPr>
          <p:cNvPr id="15" name="Espace réservé de la date 1">
            <a:extLst>
              <a:ext uri="{FF2B5EF4-FFF2-40B4-BE49-F238E27FC236}">
                <a16:creationId xmlns:a16="http://schemas.microsoft.com/office/drawing/2014/main" id="{6FCC4B1F-E859-43CC-8B33-EE155744227A}"/>
              </a:ext>
            </a:extLst>
          </p:cNvPr>
          <p:cNvSpPr>
            <a:spLocks noGrp="1"/>
          </p:cNvSpPr>
          <p:nvPr>
            <p:ph type="dt" sz="half" idx="45"/>
          </p:nvPr>
        </p:nvSpPr>
        <p:spPr>
          <a:xfrm>
            <a:off x="838200" y="6356350"/>
            <a:ext cx="2743200" cy="365125"/>
          </a:xfrm>
        </p:spPr>
        <p:txBody>
          <a:bodyPr rtlCol="0"/>
          <a:lstStyle/>
          <a:p>
            <a:pPr rtl="0"/>
            <a:r>
              <a:rPr lang="fr-CA" noProof="0"/>
              <a:t>20XX</a:t>
            </a:r>
          </a:p>
        </p:txBody>
      </p:sp>
      <p:sp>
        <p:nvSpPr>
          <p:cNvPr id="6" name="Espace réservé du pied de page 5">
            <a:extLst>
              <a:ext uri="{FF2B5EF4-FFF2-40B4-BE49-F238E27FC236}">
                <a16:creationId xmlns:a16="http://schemas.microsoft.com/office/drawing/2014/main" id="{29E5E346-F307-4307-949D-77CDB6E6577A}"/>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fr-CA" noProof="0"/>
              <a:t>Titre de la présentation rapide</a:t>
            </a:r>
          </a:p>
        </p:txBody>
      </p:sp>
      <p:sp>
        <p:nvSpPr>
          <p:cNvPr id="7" name="Espace réservé du numéro de diapositive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fr-CA" noProof="0" smtClean="0"/>
              <a:pPr/>
              <a:t>‹N°›</a:t>
            </a:fld>
            <a:endParaRPr lang="fr-CA" noProof="0"/>
          </a:p>
        </p:txBody>
      </p:sp>
    </p:spTree>
    <p:extLst>
      <p:ext uri="{BB962C8B-B14F-4D97-AF65-F5344CB8AC3E}">
        <p14:creationId xmlns:p14="http://schemas.microsoft.com/office/powerpoint/2010/main" val="39235445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Résumé">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6B487E6-6563-4EEC-A349-2257BBAFD4DD}"/>
              </a:ext>
              <a:ext uri="{C183D7F6-B498-43B3-948B-1728B52AA6E4}">
                <adec:decorative xmlns:adec="http://schemas.microsoft.com/office/drawing/2017/decorative" val="1"/>
              </a:ext>
            </a:extLst>
          </p:cNvPr>
          <p:cNvSpPr/>
          <p:nvPr userDrawn="1"/>
        </p:nvSpPr>
        <p:spPr>
          <a:xfrm>
            <a:off x="1" y="0"/>
            <a:ext cx="3051110" cy="6858000"/>
          </a:xfrm>
          <a:prstGeom prst="rect">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CA" noProof="0"/>
          </a:p>
        </p:txBody>
      </p:sp>
      <p:sp>
        <p:nvSpPr>
          <p:cNvPr id="2" name="Titre 1">
            <a:extLst>
              <a:ext uri="{FF2B5EF4-FFF2-40B4-BE49-F238E27FC236}">
                <a16:creationId xmlns:a16="http://schemas.microsoft.com/office/drawing/2014/main" id="{A1F8C642-49FB-4E16-A3A0-B2ACBEABFFD6}"/>
              </a:ext>
            </a:extLst>
          </p:cNvPr>
          <p:cNvSpPr>
            <a:spLocks noGrp="1"/>
          </p:cNvSpPr>
          <p:nvPr>
            <p:ph type="title"/>
          </p:nvPr>
        </p:nvSpPr>
        <p:spPr>
          <a:xfrm>
            <a:off x="6348334" y="1062164"/>
            <a:ext cx="5005466" cy="1325563"/>
          </a:xfrm>
        </p:spPr>
        <p:txBody>
          <a:bodyPr rtlCol="0"/>
          <a:lstStyle>
            <a:lvl1pPr>
              <a:defRPr>
                <a:solidFill>
                  <a:schemeClr val="tx1">
                    <a:lumMod val="50000"/>
                    <a:lumOff val="50000"/>
                  </a:schemeClr>
                </a:solidFill>
              </a:defRPr>
            </a:lvl1pPr>
          </a:lstStyle>
          <a:p>
            <a:pPr rtl="0"/>
            <a:r>
              <a:rPr lang="fr-FR" noProof="0"/>
              <a:t>Modifiez le style du titre</a:t>
            </a:r>
            <a:endParaRPr lang="fr-CA" noProof="0"/>
          </a:p>
        </p:txBody>
      </p:sp>
      <p:sp>
        <p:nvSpPr>
          <p:cNvPr id="7" name="Espace réservé à ’image 6">
            <a:extLst>
              <a:ext uri="{FF2B5EF4-FFF2-40B4-BE49-F238E27FC236}">
                <a16:creationId xmlns:a16="http://schemas.microsoft.com/office/drawing/2014/main" id="{EED971A8-4C6D-471D-A690-8CD666292205}"/>
              </a:ext>
            </a:extLst>
          </p:cNvPr>
          <p:cNvSpPr>
            <a:spLocks noGrp="1"/>
          </p:cNvSpPr>
          <p:nvPr>
            <p:ph type="pic" sz="quarter" idx="13"/>
          </p:nvPr>
        </p:nvSpPr>
        <p:spPr>
          <a:xfrm>
            <a:off x="861935" y="1143000"/>
            <a:ext cx="4953000" cy="4572000"/>
          </a:xfrm>
          <a:solidFill>
            <a:schemeClr val="accent6"/>
          </a:solidFill>
        </p:spPr>
        <p:txBody>
          <a:bodyPr rtlCol="0"/>
          <a:lstStyle/>
          <a:p>
            <a:pPr rtl="0"/>
            <a:r>
              <a:rPr lang="fr-FR" noProof="0"/>
              <a:t>Cliquez sur l'icône pour ajouter une image</a:t>
            </a:r>
            <a:endParaRPr lang="fr-CA" noProof="0"/>
          </a:p>
        </p:txBody>
      </p:sp>
      <p:sp>
        <p:nvSpPr>
          <p:cNvPr id="10" name="Espace réservé au texte 9">
            <a:extLst>
              <a:ext uri="{FF2B5EF4-FFF2-40B4-BE49-F238E27FC236}">
                <a16:creationId xmlns:a16="http://schemas.microsoft.com/office/drawing/2014/main" id="{0ECB8E5B-4859-4892-A062-C831DA527F75}"/>
              </a:ext>
            </a:extLst>
          </p:cNvPr>
          <p:cNvSpPr>
            <a:spLocks noGrp="1"/>
          </p:cNvSpPr>
          <p:nvPr>
            <p:ph type="body" sz="quarter" idx="14" hasCustomPrompt="1"/>
          </p:nvPr>
        </p:nvSpPr>
        <p:spPr>
          <a:xfrm>
            <a:off x="6376988" y="2555875"/>
            <a:ext cx="4953000" cy="3159125"/>
          </a:xfrm>
        </p:spPr>
        <p:txBody>
          <a:bodyPr rtlCol="0">
            <a:normAutofit/>
          </a:bodyPr>
          <a:lstStyle>
            <a:lvl1pPr marL="0" indent="0">
              <a:lnSpc>
                <a:spcPts val="2600"/>
              </a:lnSpc>
              <a:spcBef>
                <a:spcPts val="0"/>
              </a:spcBef>
              <a:buNone/>
              <a:defRPr sz="1600">
                <a:solidFill>
                  <a:schemeClr val="tx1">
                    <a:lumMod val="65000"/>
                    <a:lumOff val="35000"/>
                  </a:schemeClr>
                </a:solidFill>
                <a:latin typeface="+mn-lt"/>
              </a:defRPr>
            </a:lvl1pPr>
            <a:lvl2pPr marL="457200" indent="0">
              <a:lnSpc>
                <a:spcPts val="2600"/>
              </a:lnSpc>
              <a:spcBef>
                <a:spcPts val="0"/>
              </a:spcBef>
              <a:buNone/>
              <a:defRPr sz="1600">
                <a:solidFill>
                  <a:schemeClr val="tx1">
                    <a:lumMod val="65000"/>
                    <a:lumOff val="35000"/>
                  </a:schemeClr>
                </a:solidFill>
                <a:latin typeface="+mn-lt"/>
              </a:defRPr>
            </a:lvl2pPr>
            <a:lvl3pPr marL="914400" indent="0">
              <a:lnSpc>
                <a:spcPts val="2600"/>
              </a:lnSpc>
              <a:spcBef>
                <a:spcPts val="0"/>
              </a:spcBef>
              <a:buNone/>
              <a:defRPr sz="1600">
                <a:solidFill>
                  <a:schemeClr val="tx1">
                    <a:lumMod val="65000"/>
                    <a:lumOff val="35000"/>
                  </a:schemeClr>
                </a:solidFill>
                <a:latin typeface="+mn-lt"/>
              </a:defRPr>
            </a:lvl3pPr>
            <a:lvl4pPr marL="1371600" indent="0">
              <a:lnSpc>
                <a:spcPts val="2600"/>
              </a:lnSpc>
              <a:spcBef>
                <a:spcPts val="0"/>
              </a:spcBef>
              <a:buNone/>
              <a:defRPr sz="1600">
                <a:solidFill>
                  <a:schemeClr val="tx1">
                    <a:lumMod val="65000"/>
                    <a:lumOff val="35000"/>
                  </a:schemeClr>
                </a:solidFill>
                <a:latin typeface="+mn-lt"/>
              </a:defRPr>
            </a:lvl4pPr>
            <a:lvl5pPr marL="1828800" indent="0">
              <a:lnSpc>
                <a:spcPts val="2600"/>
              </a:lnSpc>
              <a:spcBef>
                <a:spcPts val="0"/>
              </a:spcBef>
              <a:buNone/>
              <a:defRPr sz="1600">
                <a:solidFill>
                  <a:schemeClr val="tx1">
                    <a:lumMod val="65000"/>
                    <a:lumOff val="35000"/>
                  </a:schemeClr>
                </a:solidFill>
                <a:latin typeface="+mn-lt"/>
              </a:defRPr>
            </a:lvl5pPr>
          </a:lstStyle>
          <a:p>
            <a:pPr lvl="0" rtl="0"/>
            <a:r>
              <a:rPr lang="fr-CA" noProof="0"/>
              <a:t>Cliquez pour modifier les styles du texte principal</a:t>
            </a:r>
          </a:p>
          <a:p>
            <a:pPr lvl="1" rtl="0"/>
            <a:r>
              <a:rPr lang="fr-CA" noProof="0"/>
              <a:t>Deuxième niveau</a:t>
            </a:r>
          </a:p>
          <a:p>
            <a:pPr lvl="2" rtl="0"/>
            <a:r>
              <a:rPr lang="fr-CA" noProof="0"/>
              <a:t>Troisième niveau</a:t>
            </a:r>
          </a:p>
          <a:p>
            <a:pPr lvl="3" rtl="0"/>
            <a:r>
              <a:rPr lang="fr-CA" noProof="0"/>
              <a:t>Quatrième niveau</a:t>
            </a:r>
          </a:p>
          <a:p>
            <a:pPr lvl="4" rtl="0"/>
            <a:r>
              <a:rPr lang="fr-CA" noProof="0"/>
              <a:t>Cinquième niveau</a:t>
            </a:r>
          </a:p>
        </p:txBody>
      </p:sp>
      <p:sp>
        <p:nvSpPr>
          <p:cNvPr id="3" name="Espace réservé de la date 2">
            <a:extLst>
              <a:ext uri="{FF2B5EF4-FFF2-40B4-BE49-F238E27FC236}">
                <a16:creationId xmlns:a16="http://schemas.microsoft.com/office/drawing/2014/main" id="{9CAF00A3-1058-4FA9-A985-03711701054C}"/>
              </a:ext>
            </a:extLst>
          </p:cNvPr>
          <p:cNvSpPr>
            <a:spLocks noGrp="1"/>
          </p:cNvSpPr>
          <p:nvPr>
            <p:ph type="dt" sz="half" idx="10"/>
          </p:nvPr>
        </p:nvSpPr>
        <p:spPr/>
        <p:txBody>
          <a:bodyPr rtlCol="0"/>
          <a:lstStyle/>
          <a:p>
            <a:pPr rtl="0"/>
            <a:r>
              <a:rPr lang="fr-CA" noProof="0"/>
              <a:t>20XX</a:t>
            </a:r>
          </a:p>
        </p:txBody>
      </p:sp>
      <p:sp>
        <p:nvSpPr>
          <p:cNvPr id="4" name="Espace réservé du pied de page 3">
            <a:extLst>
              <a:ext uri="{FF2B5EF4-FFF2-40B4-BE49-F238E27FC236}">
                <a16:creationId xmlns:a16="http://schemas.microsoft.com/office/drawing/2014/main" id="{A00F60BE-20E1-40C5-85E7-AEAABD0C0DE6}"/>
              </a:ext>
            </a:extLst>
          </p:cNvPr>
          <p:cNvSpPr>
            <a:spLocks noGrp="1"/>
          </p:cNvSpPr>
          <p:nvPr>
            <p:ph type="ftr" sz="quarter" idx="11"/>
          </p:nvPr>
        </p:nvSpPr>
        <p:spPr/>
        <p:txBody>
          <a:bodyPr rtlCol="0"/>
          <a:lstStyle/>
          <a:p>
            <a:pPr rtl="0"/>
            <a:r>
              <a:rPr lang="fr-CA" noProof="0"/>
              <a:t>Titre de la présentation rapide</a:t>
            </a:r>
          </a:p>
        </p:txBody>
      </p:sp>
      <p:sp>
        <p:nvSpPr>
          <p:cNvPr id="5" name="Espace réservé à la diapositive 4">
            <a:extLst>
              <a:ext uri="{FF2B5EF4-FFF2-40B4-BE49-F238E27FC236}">
                <a16:creationId xmlns:a16="http://schemas.microsoft.com/office/drawing/2014/main" id="{05DC939B-94C9-4FF9-B0C8-1149DEFA6CF8}"/>
              </a:ext>
            </a:extLst>
          </p:cNvPr>
          <p:cNvSpPr>
            <a:spLocks noGrp="1"/>
          </p:cNvSpPr>
          <p:nvPr>
            <p:ph type="sldNum" sz="quarter" idx="12"/>
          </p:nvPr>
        </p:nvSpPr>
        <p:spPr/>
        <p:txBody>
          <a:bodyPr rtlCol="0"/>
          <a:lstStyle/>
          <a:p>
            <a:pPr rtl="0"/>
            <a:fld id="{B5CEABB6-07DC-46E8-9B57-56EC44A396E5}" type="slidenum">
              <a:rPr lang="fr-CA" noProof="0" smtClean="0"/>
              <a:t>‹N°›</a:t>
            </a:fld>
            <a:endParaRPr lang="fr-CA" noProof="0"/>
          </a:p>
        </p:txBody>
      </p:sp>
    </p:spTree>
    <p:extLst>
      <p:ext uri="{BB962C8B-B14F-4D97-AF65-F5344CB8AC3E}">
        <p14:creationId xmlns:p14="http://schemas.microsoft.com/office/powerpoint/2010/main" val="3162118928"/>
      </p:ext>
    </p:extLst>
  </p:cSld>
  <p:clrMapOvr>
    <a:masterClrMapping/>
  </p:clrMapOvr>
  <p:extLst>
    <p:ext uri="{DCECCB84-F9BA-43D5-87BE-67443E8EF086}">
      <p15:sldGuideLst xmlns:p15="http://schemas.microsoft.com/office/powerpoint/2012/main">
        <p15:guide id="1" pos="3840">
          <p15:clr>
            <a:srgbClr val="FBAE40"/>
          </p15:clr>
        </p15:guide>
        <p15:guide id="2" pos="528">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Problèm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E9E034D-C1DD-48C0-BB6B-FDC6F8EBA558}"/>
              </a:ext>
            </a:extLst>
          </p:cNvPr>
          <p:cNvSpPr>
            <a:spLocks noGrp="1"/>
          </p:cNvSpPr>
          <p:nvPr>
            <p:ph type="title" hasCustomPrompt="1"/>
          </p:nvPr>
        </p:nvSpPr>
        <p:spPr>
          <a:xfrm>
            <a:off x="1518686" y="365125"/>
            <a:ext cx="9986601" cy="1325563"/>
          </a:xfrm>
        </p:spPr>
        <p:txBody>
          <a:bodyPr rtlCol="0"/>
          <a:lstStyle>
            <a:lvl1pPr algn="l">
              <a:defRPr/>
            </a:lvl1pPr>
          </a:lstStyle>
          <a:p>
            <a:pPr rtl="0"/>
            <a:r>
              <a:rPr lang="fr-CA" noProof="0"/>
              <a:t>Cliquez pour modifier le style du titre principal</a:t>
            </a:r>
          </a:p>
        </p:txBody>
      </p:sp>
      <p:sp>
        <p:nvSpPr>
          <p:cNvPr id="3" name="Espace réservé au texte 2">
            <a:extLst>
              <a:ext uri="{FF2B5EF4-FFF2-40B4-BE49-F238E27FC236}">
                <a16:creationId xmlns:a16="http://schemas.microsoft.com/office/drawing/2014/main" id="{D77FFB71-D3BF-4723-8C5E-44AD8F0E924D}"/>
              </a:ext>
            </a:extLst>
          </p:cNvPr>
          <p:cNvSpPr>
            <a:spLocks noGrp="1"/>
          </p:cNvSpPr>
          <p:nvPr>
            <p:ph type="body" idx="1" hasCustomPrompt="1"/>
          </p:nvPr>
        </p:nvSpPr>
        <p:spPr>
          <a:xfrm>
            <a:off x="1508692" y="1912336"/>
            <a:ext cx="4114800" cy="457200"/>
          </a:xfrm>
        </p:spPr>
        <p:txBody>
          <a:bodyPr rtlCol="0" anchor="b">
            <a:normAutofit/>
          </a:bodyPr>
          <a:lstStyle>
            <a:lvl1pPr marL="0" indent="0">
              <a:buNone/>
              <a:defRPr sz="2000" b="0">
                <a:solidFill>
                  <a:schemeClr val="accent4"/>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CA" noProof="0"/>
              <a:t>Cliquez pour modifier les styles du texte principal</a:t>
            </a:r>
          </a:p>
        </p:txBody>
      </p:sp>
      <p:sp>
        <p:nvSpPr>
          <p:cNvPr id="5" name="Espace réservé au texte 4">
            <a:extLst>
              <a:ext uri="{FF2B5EF4-FFF2-40B4-BE49-F238E27FC236}">
                <a16:creationId xmlns:a16="http://schemas.microsoft.com/office/drawing/2014/main" id="{1714E40B-C52C-407A-9311-46FDCD84CB5A}"/>
              </a:ext>
            </a:extLst>
          </p:cNvPr>
          <p:cNvSpPr>
            <a:spLocks noGrp="1"/>
          </p:cNvSpPr>
          <p:nvPr>
            <p:ph type="body" sz="quarter" idx="3" hasCustomPrompt="1"/>
          </p:nvPr>
        </p:nvSpPr>
        <p:spPr>
          <a:xfrm>
            <a:off x="6573892" y="1874838"/>
            <a:ext cx="4114800" cy="457200"/>
          </a:xfrm>
        </p:spPr>
        <p:txBody>
          <a:bodyPr rtlCol="0" anchor="b">
            <a:normAutofit/>
          </a:bodyPr>
          <a:lstStyle>
            <a:lvl1pPr marL="0" indent="0">
              <a:buNone/>
              <a:defRPr sz="2000" b="0">
                <a:solidFill>
                  <a:schemeClr val="accent4"/>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CA" noProof="0"/>
              <a:t>Modifiez les styles du texte</a:t>
            </a:r>
          </a:p>
        </p:txBody>
      </p:sp>
      <p:sp>
        <p:nvSpPr>
          <p:cNvPr id="13" name="Espace réservé au texte 12">
            <a:extLst>
              <a:ext uri="{FF2B5EF4-FFF2-40B4-BE49-F238E27FC236}">
                <a16:creationId xmlns:a16="http://schemas.microsoft.com/office/drawing/2014/main" id="{E725FCE9-B62D-4B16-807B-9D0D63E93B56}"/>
              </a:ext>
            </a:extLst>
          </p:cNvPr>
          <p:cNvSpPr>
            <a:spLocks noGrp="1"/>
          </p:cNvSpPr>
          <p:nvPr>
            <p:ph type="body" sz="quarter" idx="14" hasCustomPrompt="1"/>
          </p:nvPr>
        </p:nvSpPr>
        <p:spPr>
          <a:xfrm>
            <a:off x="1508692" y="2388253"/>
            <a:ext cx="4114800" cy="914400"/>
          </a:xfrm>
        </p:spPr>
        <p:txBody>
          <a:bodyPr rtlCol="0">
            <a:noAutofit/>
          </a:bodyPr>
          <a:lstStyle>
            <a:lvl1pPr marL="0" indent="0">
              <a:lnSpc>
                <a:spcPts val="2600"/>
              </a:lnSpc>
              <a:buNone/>
              <a:defRPr sz="1600"/>
            </a:lvl1pPr>
            <a:lvl2pPr marL="457200" indent="0">
              <a:lnSpc>
                <a:spcPts val="2600"/>
              </a:lnSpc>
              <a:buNone/>
              <a:defRPr sz="1600"/>
            </a:lvl2pPr>
            <a:lvl3pPr marL="914400" indent="0">
              <a:lnSpc>
                <a:spcPts val="2600"/>
              </a:lnSpc>
              <a:buNone/>
              <a:defRPr sz="1600"/>
            </a:lvl3pPr>
            <a:lvl4pPr marL="1371600" indent="0">
              <a:lnSpc>
                <a:spcPts val="2600"/>
              </a:lnSpc>
              <a:buNone/>
              <a:defRPr sz="1600"/>
            </a:lvl4pPr>
            <a:lvl5pPr marL="1828800" indent="0">
              <a:lnSpc>
                <a:spcPts val="2600"/>
              </a:lnSpc>
              <a:buNone/>
              <a:defRPr sz="1600"/>
            </a:lvl5pPr>
          </a:lstStyle>
          <a:p>
            <a:pPr lvl="0" rtl="0"/>
            <a:r>
              <a:rPr lang="fr-CA" noProof="0"/>
              <a:t>Cliquez pour modifier les styles du texte principal</a:t>
            </a:r>
          </a:p>
        </p:txBody>
      </p:sp>
      <p:sp>
        <p:nvSpPr>
          <p:cNvPr id="14" name="Espace réservé au texte 12">
            <a:extLst>
              <a:ext uri="{FF2B5EF4-FFF2-40B4-BE49-F238E27FC236}">
                <a16:creationId xmlns:a16="http://schemas.microsoft.com/office/drawing/2014/main" id="{BA57DF8C-FA7C-490B-98CE-CDE7957EE729}"/>
              </a:ext>
            </a:extLst>
          </p:cNvPr>
          <p:cNvSpPr>
            <a:spLocks noGrp="1"/>
          </p:cNvSpPr>
          <p:nvPr>
            <p:ph type="body" sz="quarter" idx="15" hasCustomPrompt="1"/>
          </p:nvPr>
        </p:nvSpPr>
        <p:spPr>
          <a:xfrm>
            <a:off x="6573892" y="2337741"/>
            <a:ext cx="4114800" cy="914400"/>
          </a:xfrm>
        </p:spPr>
        <p:txBody>
          <a:bodyPr rtlCol="0">
            <a:noAutofit/>
          </a:bodyPr>
          <a:lstStyle>
            <a:lvl1pPr marL="0" indent="0">
              <a:lnSpc>
                <a:spcPts val="2600"/>
              </a:lnSpc>
              <a:buNone/>
              <a:defRPr sz="1600"/>
            </a:lvl1pPr>
            <a:lvl2pPr marL="457200" indent="0">
              <a:lnSpc>
                <a:spcPts val="2600"/>
              </a:lnSpc>
              <a:buNone/>
              <a:defRPr sz="1600"/>
            </a:lvl2pPr>
            <a:lvl3pPr marL="914400" indent="0">
              <a:lnSpc>
                <a:spcPts val="2600"/>
              </a:lnSpc>
              <a:buNone/>
              <a:defRPr sz="1600"/>
            </a:lvl3pPr>
            <a:lvl4pPr marL="1371600" indent="0">
              <a:lnSpc>
                <a:spcPts val="2600"/>
              </a:lnSpc>
              <a:buNone/>
              <a:defRPr sz="1600"/>
            </a:lvl4pPr>
            <a:lvl5pPr marL="1828800" indent="0">
              <a:lnSpc>
                <a:spcPts val="2600"/>
              </a:lnSpc>
              <a:buNone/>
              <a:defRPr sz="1600"/>
            </a:lvl5pPr>
          </a:lstStyle>
          <a:p>
            <a:pPr lvl="0" rtl="0"/>
            <a:r>
              <a:rPr lang="fr-CA" noProof="0"/>
              <a:t>Cliquez pour modifier les styles du texte principal</a:t>
            </a:r>
          </a:p>
        </p:txBody>
      </p:sp>
      <p:sp>
        <p:nvSpPr>
          <p:cNvPr id="19" name="Espace réservé au texte 2">
            <a:extLst>
              <a:ext uri="{FF2B5EF4-FFF2-40B4-BE49-F238E27FC236}">
                <a16:creationId xmlns:a16="http://schemas.microsoft.com/office/drawing/2014/main" id="{FF039F13-B78B-4A7E-AB1D-94C070BAE974}"/>
              </a:ext>
            </a:extLst>
          </p:cNvPr>
          <p:cNvSpPr>
            <a:spLocks noGrp="1"/>
          </p:cNvSpPr>
          <p:nvPr>
            <p:ph type="body" idx="16" hasCustomPrompt="1"/>
          </p:nvPr>
        </p:nvSpPr>
        <p:spPr>
          <a:xfrm>
            <a:off x="1518687" y="3608720"/>
            <a:ext cx="4114800" cy="457200"/>
          </a:xfrm>
        </p:spPr>
        <p:txBody>
          <a:bodyPr rtlCol="0" anchor="b">
            <a:normAutofit/>
          </a:bodyPr>
          <a:lstStyle>
            <a:lvl1pPr marL="0" indent="0">
              <a:buNone/>
              <a:defRPr sz="2000" b="0">
                <a:solidFill>
                  <a:schemeClr val="accent4"/>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CA" noProof="0"/>
              <a:t>Cliquez pour modifier les styles du texte principal</a:t>
            </a:r>
          </a:p>
        </p:txBody>
      </p:sp>
      <p:sp>
        <p:nvSpPr>
          <p:cNvPr id="20" name="Espace réservé au texte 4">
            <a:extLst>
              <a:ext uri="{FF2B5EF4-FFF2-40B4-BE49-F238E27FC236}">
                <a16:creationId xmlns:a16="http://schemas.microsoft.com/office/drawing/2014/main" id="{525F4B91-27EE-47AC-BBD0-A66FE53A04FF}"/>
              </a:ext>
            </a:extLst>
          </p:cNvPr>
          <p:cNvSpPr>
            <a:spLocks noGrp="1"/>
          </p:cNvSpPr>
          <p:nvPr>
            <p:ph type="body" sz="quarter" idx="17" hasCustomPrompt="1"/>
          </p:nvPr>
        </p:nvSpPr>
        <p:spPr>
          <a:xfrm>
            <a:off x="6583887" y="3571222"/>
            <a:ext cx="4114800" cy="457200"/>
          </a:xfrm>
        </p:spPr>
        <p:txBody>
          <a:bodyPr rtlCol="0" anchor="b">
            <a:normAutofit/>
          </a:bodyPr>
          <a:lstStyle>
            <a:lvl1pPr marL="0" indent="0">
              <a:buNone/>
              <a:defRPr sz="2000" b="0">
                <a:solidFill>
                  <a:schemeClr val="accent4"/>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CA" noProof="0"/>
              <a:t>Modifiez les styles du texte</a:t>
            </a:r>
          </a:p>
        </p:txBody>
      </p:sp>
      <p:sp>
        <p:nvSpPr>
          <p:cNvPr id="21" name="Espace réservé au texte 12">
            <a:extLst>
              <a:ext uri="{FF2B5EF4-FFF2-40B4-BE49-F238E27FC236}">
                <a16:creationId xmlns:a16="http://schemas.microsoft.com/office/drawing/2014/main" id="{1F0A1756-3486-46A9-9DD3-7BFA5FF75731}"/>
              </a:ext>
            </a:extLst>
          </p:cNvPr>
          <p:cNvSpPr>
            <a:spLocks noGrp="1"/>
          </p:cNvSpPr>
          <p:nvPr>
            <p:ph type="body" sz="quarter" idx="18" hasCustomPrompt="1"/>
          </p:nvPr>
        </p:nvSpPr>
        <p:spPr>
          <a:xfrm>
            <a:off x="1518687" y="4084637"/>
            <a:ext cx="4114800" cy="914400"/>
          </a:xfrm>
        </p:spPr>
        <p:txBody>
          <a:bodyPr rtlCol="0">
            <a:noAutofit/>
          </a:bodyPr>
          <a:lstStyle>
            <a:lvl1pPr marL="0" indent="0">
              <a:lnSpc>
                <a:spcPts val="2600"/>
              </a:lnSpc>
              <a:buNone/>
              <a:defRPr sz="1600"/>
            </a:lvl1pPr>
            <a:lvl2pPr marL="457200" indent="0">
              <a:lnSpc>
                <a:spcPts val="2600"/>
              </a:lnSpc>
              <a:buNone/>
              <a:defRPr sz="1600"/>
            </a:lvl2pPr>
            <a:lvl3pPr marL="914400" indent="0">
              <a:lnSpc>
                <a:spcPts val="2600"/>
              </a:lnSpc>
              <a:buNone/>
              <a:defRPr sz="1600"/>
            </a:lvl3pPr>
            <a:lvl4pPr marL="1371600" indent="0">
              <a:lnSpc>
                <a:spcPts val="2600"/>
              </a:lnSpc>
              <a:buNone/>
              <a:defRPr sz="1600"/>
            </a:lvl4pPr>
            <a:lvl5pPr marL="1828800" indent="0">
              <a:lnSpc>
                <a:spcPts val="2600"/>
              </a:lnSpc>
              <a:buNone/>
              <a:defRPr sz="1600"/>
            </a:lvl5pPr>
          </a:lstStyle>
          <a:p>
            <a:pPr lvl="0" rtl="0"/>
            <a:r>
              <a:rPr lang="fr-CA" noProof="0"/>
              <a:t>Cliquez pour modifier les styles du texte principal</a:t>
            </a:r>
          </a:p>
        </p:txBody>
      </p:sp>
      <p:sp>
        <p:nvSpPr>
          <p:cNvPr id="22" name="Espace réservé au texte 12">
            <a:extLst>
              <a:ext uri="{FF2B5EF4-FFF2-40B4-BE49-F238E27FC236}">
                <a16:creationId xmlns:a16="http://schemas.microsoft.com/office/drawing/2014/main" id="{F50C0C1C-5BD4-4F62-8AB2-50B1FE4A7DAE}"/>
              </a:ext>
            </a:extLst>
          </p:cNvPr>
          <p:cNvSpPr>
            <a:spLocks noGrp="1"/>
          </p:cNvSpPr>
          <p:nvPr>
            <p:ph type="body" sz="quarter" idx="19" hasCustomPrompt="1"/>
          </p:nvPr>
        </p:nvSpPr>
        <p:spPr>
          <a:xfrm>
            <a:off x="6583887" y="4034125"/>
            <a:ext cx="4114800" cy="914400"/>
          </a:xfrm>
        </p:spPr>
        <p:txBody>
          <a:bodyPr rtlCol="0">
            <a:noAutofit/>
          </a:bodyPr>
          <a:lstStyle>
            <a:lvl1pPr marL="0" indent="0">
              <a:lnSpc>
                <a:spcPts val="2600"/>
              </a:lnSpc>
              <a:buNone/>
              <a:defRPr sz="1600"/>
            </a:lvl1pPr>
            <a:lvl2pPr marL="457200" indent="0">
              <a:lnSpc>
                <a:spcPts val="2600"/>
              </a:lnSpc>
              <a:buNone/>
              <a:defRPr sz="1600"/>
            </a:lvl2pPr>
            <a:lvl3pPr marL="914400" indent="0">
              <a:lnSpc>
                <a:spcPts val="2600"/>
              </a:lnSpc>
              <a:buNone/>
              <a:defRPr sz="1600"/>
            </a:lvl3pPr>
            <a:lvl4pPr marL="1371600" indent="0">
              <a:lnSpc>
                <a:spcPts val="2600"/>
              </a:lnSpc>
              <a:buNone/>
              <a:defRPr sz="1600"/>
            </a:lvl4pPr>
            <a:lvl5pPr marL="1828800" indent="0">
              <a:lnSpc>
                <a:spcPts val="2600"/>
              </a:lnSpc>
              <a:buNone/>
              <a:defRPr sz="1600"/>
            </a:lvl5pPr>
          </a:lstStyle>
          <a:p>
            <a:pPr lvl="0" rtl="0"/>
            <a:r>
              <a:rPr lang="fr-CA" noProof="0"/>
              <a:t>Cliquez pour modifier les styles du texte principal</a:t>
            </a:r>
          </a:p>
          <a:p>
            <a:pPr lvl="1" rtl="0"/>
            <a:endParaRPr lang="fr-CA" noProof="0"/>
          </a:p>
        </p:txBody>
      </p:sp>
      <p:sp>
        <p:nvSpPr>
          <p:cNvPr id="15" name="Espace réservé à l’image 10">
            <a:extLst>
              <a:ext uri="{FF2B5EF4-FFF2-40B4-BE49-F238E27FC236}">
                <a16:creationId xmlns:a16="http://schemas.microsoft.com/office/drawing/2014/main" id="{A12F2D63-1E00-4379-A32F-B52857A50211}"/>
              </a:ext>
            </a:extLst>
          </p:cNvPr>
          <p:cNvSpPr>
            <a:spLocks noGrp="1"/>
          </p:cNvSpPr>
          <p:nvPr>
            <p:ph type="pic" sz="quarter" idx="13"/>
          </p:nvPr>
        </p:nvSpPr>
        <p:spPr>
          <a:xfrm>
            <a:off x="1524" y="5943600"/>
            <a:ext cx="12188952" cy="914400"/>
          </a:xfrm>
          <a:solidFill>
            <a:schemeClr val="accent6"/>
          </a:solidFill>
        </p:spPr>
        <p:txBody>
          <a:bodyPr rtlCol="0"/>
          <a:lstStyle/>
          <a:p>
            <a:pPr rtl="0"/>
            <a:r>
              <a:rPr lang="fr-FR" noProof="0"/>
              <a:t>Cliquez sur l'icône pour ajouter une image</a:t>
            </a:r>
            <a:endParaRPr lang="fr-CA" noProof="0"/>
          </a:p>
        </p:txBody>
      </p:sp>
      <p:sp>
        <p:nvSpPr>
          <p:cNvPr id="7" name="Espace réservé à la date 6">
            <a:extLst>
              <a:ext uri="{FF2B5EF4-FFF2-40B4-BE49-F238E27FC236}">
                <a16:creationId xmlns:a16="http://schemas.microsoft.com/office/drawing/2014/main" id="{860A2F77-6CFB-4347-9224-EFAA0C0EF3DB}"/>
              </a:ext>
            </a:extLst>
          </p:cNvPr>
          <p:cNvSpPr>
            <a:spLocks noGrp="1"/>
          </p:cNvSpPr>
          <p:nvPr>
            <p:ph type="dt" sz="half" idx="10"/>
          </p:nvPr>
        </p:nvSpPr>
        <p:spPr/>
        <p:txBody>
          <a:bodyPr rtlCol="0"/>
          <a:lstStyle>
            <a:lvl1pPr>
              <a:defRPr>
                <a:solidFill>
                  <a:schemeClr val="bg1"/>
                </a:solidFill>
              </a:defRPr>
            </a:lvl1pPr>
          </a:lstStyle>
          <a:p>
            <a:pPr rtl="0"/>
            <a:r>
              <a:rPr lang="fr-CA" noProof="0"/>
              <a:t>20XX</a:t>
            </a:r>
          </a:p>
        </p:txBody>
      </p:sp>
      <p:sp>
        <p:nvSpPr>
          <p:cNvPr id="8" name="Espace réservé du pied de page 7">
            <a:extLst>
              <a:ext uri="{FF2B5EF4-FFF2-40B4-BE49-F238E27FC236}">
                <a16:creationId xmlns:a16="http://schemas.microsoft.com/office/drawing/2014/main" id="{97C1F45E-8700-4861-AD21-BB7A09E1305A}"/>
              </a:ext>
            </a:extLst>
          </p:cNvPr>
          <p:cNvSpPr>
            <a:spLocks noGrp="1"/>
          </p:cNvSpPr>
          <p:nvPr>
            <p:ph type="ftr" sz="quarter" idx="11"/>
          </p:nvPr>
        </p:nvSpPr>
        <p:spPr/>
        <p:txBody>
          <a:bodyPr rtlCol="0"/>
          <a:lstStyle>
            <a:lvl1pPr>
              <a:defRPr>
                <a:solidFill>
                  <a:schemeClr val="bg1"/>
                </a:solidFill>
              </a:defRPr>
            </a:lvl1pPr>
          </a:lstStyle>
          <a:p>
            <a:pPr rtl="0"/>
            <a:r>
              <a:rPr lang="fr-CA" noProof="0"/>
              <a:t>Titre de la présentation rapide</a:t>
            </a:r>
          </a:p>
        </p:txBody>
      </p:sp>
      <p:sp>
        <p:nvSpPr>
          <p:cNvPr id="9" name="Espace réservé pour la diapositive 8">
            <a:extLst>
              <a:ext uri="{FF2B5EF4-FFF2-40B4-BE49-F238E27FC236}">
                <a16:creationId xmlns:a16="http://schemas.microsoft.com/office/drawing/2014/main" id="{B7283171-31EE-44C7-A031-9F840EDEC10C}"/>
              </a:ext>
            </a:extLst>
          </p:cNvPr>
          <p:cNvSpPr>
            <a:spLocks noGrp="1"/>
          </p:cNvSpPr>
          <p:nvPr>
            <p:ph type="sldNum" sz="quarter" idx="12"/>
          </p:nvPr>
        </p:nvSpPr>
        <p:spPr/>
        <p:txBody>
          <a:bodyPr rtlCol="0"/>
          <a:lstStyle>
            <a:lvl1pPr>
              <a:defRPr>
                <a:solidFill>
                  <a:schemeClr val="bg1"/>
                </a:solidFill>
              </a:defRPr>
            </a:lvl1pPr>
          </a:lstStyle>
          <a:p>
            <a:pPr rtl="0"/>
            <a:fld id="{B5CEABB6-07DC-46E8-9B57-56EC44A396E5}" type="slidenum">
              <a:rPr lang="fr-CA" noProof="0" smtClean="0"/>
              <a:pPr/>
              <a:t>‹N°›</a:t>
            </a:fld>
            <a:endParaRPr lang="fr-CA" noProof="0"/>
          </a:p>
        </p:txBody>
      </p:sp>
    </p:spTree>
    <p:extLst>
      <p:ext uri="{BB962C8B-B14F-4D97-AF65-F5344CB8AC3E}">
        <p14:creationId xmlns:p14="http://schemas.microsoft.com/office/powerpoint/2010/main" val="3728497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Merci">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DE3D039-0A18-4031-8A63-D83666B066F6}"/>
              </a:ext>
            </a:extLst>
          </p:cNvPr>
          <p:cNvSpPr>
            <a:spLocks noGrp="1"/>
          </p:cNvSpPr>
          <p:nvPr>
            <p:ph type="title" hasCustomPrompt="1"/>
          </p:nvPr>
        </p:nvSpPr>
        <p:spPr>
          <a:xfrm>
            <a:off x="719425" y="4689888"/>
            <a:ext cx="5029200" cy="1371600"/>
          </a:xfrm>
        </p:spPr>
        <p:txBody>
          <a:bodyPr rtlCol="0" anchor="ctr" anchorCtr="0">
            <a:normAutofit/>
          </a:bodyPr>
          <a:lstStyle>
            <a:lvl1pPr algn="ctr">
              <a:defRPr sz="4400"/>
            </a:lvl1pPr>
          </a:lstStyle>
          <a:p>
            <a:pPr rtl="0"/>
            <a:r>
              <a:rPr lang="fr-CA" noProof="0"/>
              <a:t>Cliquez pour modifier le style du titre principal</a:t>
            </a:r>
          </a:p>
        </p:txBody>
      </p:sp>
      <p:sp>
        <p:nvSpPr>
          <p:cNvPr id="8" name="Espace réservé pour l’image 7">
            <a:extLst>
              <a:ext uri="{FF2B5EF4-FFF2-40B4-BE49-F238E27FC236}">
                <a16:creationId xmlns:a16="http://schemas.microsoft.com/office/drawing/2014/main" id="{87C02F5D-0AFB-480B-A152-5FC08DB4DCD7}"/>
              </a:ext>
            </a:extLst>
          </p:cNvPr>
          <p:cNvSpPr>
            <a:spLocks noGrp="1"/>
          </p:cNvSpPr>
          <p:nvPr>
            <p:ph type="pic" sz="quarter" idx="13"/>
          </p:nvPr>
        </p:nvSpPr>
        <p:spPr>
          <a:xfrm>
            <a:off x="458724" y="390524"/>
            <a:ext cx="5637276" cy="4114800"/>
          </a:xfrm>
          <a:solidFill>
            <a:schemeClr val="accent6"/>
          </a:solidFill>
        </p:spPr>
        <p:txBody>
          <a:bodyPr rtlCol="0"/>
          <a:lstStyle/>
          <a:p>
            <a:pPr rtl="0"/>
            <a:r>
              <a:rPr lang="fr-FR" noProof="0"/>
              <a:t>Cliquez sur l'icône pour ajouter une image</a:t>
            </a:r>
            <a:endParaRPr lang="fr-CA" noProof="0"/>
          </a:p>
        </p:txBody>
      </p:sp>
      <p:sp>
        <p:nvSpPr>
          <p:cNvPr id="10" name="Espace réservé pour l’image 7">
            <a:extLst>
              <a:ext uri="{FF2B5EF4-FFF2-40B4-BE49-F238E27FC236}">
                <a16:creationId xmlns:a16="http://schemas.microsoft.com/office/drawing/2014/main" id="{6B717642-3C5E-4830-BCBC-E7FAE8B77949}"/>
              </a:ext>
            </a:extLst>
          </p:cNvPr>
          <p:cNvSpPr>
            <a:spLocks noGrp="1"/>
          </p:cNvSpPr>
          <p:nvPr>
            <p:ph type="pic" sz="quarter" idx="15"/>
          </p:nvPr>
        </p:nvSpPr>
        <p:spPr>
          <a:xfrm>
            <a:off x="6096000" y="390524"/>
            <a:ext cx="5637276" cy="4114800"/>
          </a:xfrm>
          <a:solidFill>
            <a:schemeClr val="accent6"/>
          </a:solidFill>
        </p:spPr>
        <p:txBody>
          <a:bodyPr rtlCol="0"/>
          <a:lstStyle/>
          <a:p>
            <a:pPr rtl="0"/>
            <a:r>
              <a:rPr lang="fr-FR" noProof="0"/>
              <a:t>Cliquez sur l'icône pour ajouter une image</a:t>
            </a:r>
            <a:endParaRPr lang="fr-CA" noProof="0"/>
          </a:p>
        </p:txBody>
      </p:sp>
      <p:sp>
        <p:nvSpPr>
          <p:cNvPr id="9" name="Espace réservé du texte 8">
            <a:extLst>
              <a:ext uri="{FF2B5EF4-FFF2-40B4-BE49-F238E27FC236}">
                <a16:creationId xmlns:a16="http://schemas.microsoft.com/office/drawing/2014/main" id="{1A83FC01-0C03-4607-B5EA-8C230EA7CABF}"/>
              </a:ext>
            </a:extLst>
          </p:cNvPr>
          <p:cNvSpPr>
            <a:spLocks noGrp="1"/>
          </p:cNvSpPr>
          <p:nvPr>
            <p:ph type="body" sz="quarter" idx="14" hasCustomPrompt="1"/>
          </p:nvPr>
        </p:nvSpPr>
        <p:spPr>
          <a:xfrm>
            <a:off x="6460759" y="4687863"/>
            <a:ext cx="5029200" cy="1463040"/>
          </a:xfrm>
        </p:spPr>
        <p:txBody>
          <a:bodyPr rtlCol="0" anchor="ctr" anchorCtr="0">
            <a:noAutofit/>
          </a:bodyPr>
          <a:lstStyle>
            <a:lvl1pPr marL="0" indent="0">
              <a:lnSpc>
                <a:spcPts val="2000"/>
              </a:lnSpc>
              <a:buNone/>
              <a:defRPr sz="1600"/>
            </a:lvl1pPr>
            <a:lvl2pPr marL="457200" indent="0">
              <a:lnSpc>
                <a:spcPts val="2000"/>
              </a:lnSpc>
              <a:buNone/>
              <a:defRPr sz="1600"/>
            </a:lvl2pPr>
            <a:lvl3pPr marL="914400" indent="0">
              <a:lnSpc>
                <a:spcPts val="2000"/>
              </a:lnSpc>
              <a:spcBef>
                <a:spcPts val="0"/>
              </a:spcBef>
              <a:buNone/>
              <a:defRPr sz="1600"/>
            </a:lvl3pPr>
            <a:lvl4pPr marL="1371600" indent="0">
              <a:lnSpc>
                <a:spcPts val="2000"/>
              </a:lnSpc>
              <a:buNone/>
              <a:defRPr sz="1600"/>
            </a:lvl4pPr>
            <a:lvl5pPr marL="1828800" indent="0">
              <a:lnSpc>
                <a:spcPts val="2000"/>
              </a:lnSpc>
              <a:buNone/>
              <a:defRPr sz="1600"/>
            </a:lvl5pPr>
          </a:lstStyle>
          <a:p>
            <a:pPr lvl="0" rtl="0"/>
            <a:r>
              <a:rPr lang="fr-CA" noProof="0"/>
              <a:t>Modifiez les styles du texte du masque</a:t>
            </a:r>
          </a:p>
          <a:p>
            <a:pPr lvl="1" rtl="0"/>
            <a:r>
              <a:rPr lang="fr-CA" noProof="0"/>
              <a:t>Deuxième niveau</a:t>
            </a:r>
          </a:p>
          <a:p>
            <a:pPr lvl="2" rtl="0"/>
            <a:r>
              <a:rPr lang="fr-CA" noProof="0"/>
              <a:t>Troisième niveau</a:t>
            </a:r>
          </a:p>
          <a:p>
            <a:pPr lvl="3" rtl="0"/>
            <a:r>
              <a:rPr lang="fr-CA" noProof="0"/>
              <a:t>Quatrième niveau</a:t>
            </a:r>
          </a:p>
          <a:p>
            <a:pPr lvl="4" rtl="0"/>
            <a:r>
              <a:rPr lang="fr-CA" noProof="0"/>
              <a:t>Cinquième niveau</a:t>
            </a:r>
          </a:p>
        </p:txBody>
      </p:sp>
      <p:sp>
        <p:nvSpPr>
          <p:cNvPr id="4" name="Espace réservé de la date 3">
            <a:extLst>
              <a:ext uri="{FF2B5EF4-FFF2-40B4-BE49-F238E27FC236}">
                <a16:creationId xmlns:a16="http://schemas.microsoft.com/office/drawing/2014/main" id="{68EB05F6-A3ED-45AB-B103-D5E34BFD605F}"/>
              </a:ext>
            </a:extLst>
          </p:cNvPr>
          <p:cNvSpPr>
            <a:spLocks noGrp="1"/>
          </p:cNvSpPr>
          <p:nvPr>
            <p:ph type="dt" sz="half" idx="10"/>
          </p:nvPr>
        </p:nvSpPr>
        <p:spPr/>
        <p:txBody>
          <a:bodyPr rtlCol="0"/>
          <a:lstStyle/>
          <a:p>
            <a:pPr rtl="0"/>
            <a:r>
              <a:rPr lang="fr-CA" noProof="0"/>
              <a:t>20XX</a:t>
            </a:r>
          </a:p>
        </p:txBody>
      </p:sp>
      <p:sp>
        <p:nvSpPr>
          <p:cNvPr id="5" name="Espace réservé du pied de page 4">
            <a:extLst>
              <a:ext uri="{FF2B5EF4-FFF2-40B4-BE49-F238E27FC236}">
                <a16:creationId xmlns:a16="http://schemas.microsoft.com/office/drawing/2014/main" id="{2F029C1C-740D-4213-96FE-1FAA3072FF83}"/>
              </a:ext>
            </a:extLst>
          </p:cNvPr>
          <p:cNvSpPr>
            <a:spLocks noGrp="1"/>
          </p:cNvSpPr>
          <p:nvPr>
            <p:ph type="ftr" sz="quarter" idx="11"/>
          </p:nvPr>
        </p:nvSpPr>
        <p:spPr/>
        <p:txBody>
          <a:bodyPr rtlCol="0"/>
          <a:lstStyle/>
          <a:p>
            <a:pPr rtl="0"/>
            <a:r>
              <a:rPr lang="fr-CA" noProof="0"/>
              <a:t>Titre de la présentation rapide</a:t>
            </a:r>
          </a:p>
        </p:txBody>
      </p:sp>
      <p:sp>
        <p:nvSpPr>
          <p:cNvPr id="6" name="Espace réservé à la diapositive 5">
            <a:extLst>
              <a:ext uri="{FF2B5EF4-FFF2-40B4-BE49-F238E27FC236}">
                <a16:creationId xmlns:a16="http://schemas.microsoft.com/office/drawing/2014/main" id="{F54E8801-7449-48B4-8D64-BCE20D0831C9}"/>
              </a:ext>
            </a:extLst>
          </p:cNvPr>
          <p:cNvSpPr>
            <a:spLocks noGrp="1"/>
          </p:cNvSpPr>
          <p:nvPr>
            <p:ph type="sldNum" sz="quarter" idx="12"/>
          </p:nvPr>
        </p:nvSpPr>
        <p:spPr/>
        <p:txBody>
          <a:bodyPr rtlCol="0"/>
          <a:lstStyle/>
          <a:p>
            <a:pPr rtl="0"/>
            <a:fld id="{B5CEABB6-07DC-46E8-9B57-56EC44A396E5}" type="slidenum">
              <a:rPr lang="fr-CA" noProof="0" smtClean="0"/>
              <a:t>‹N°›</a:t>
            </a:fld>
            <a:endParaRPr lang="fr-CA" noProof="0"/>
          </a:p>
        </p:txBody>
      </p:sp>
    </p:spTree>
    <p:extLst>
      <p:ext uri="{BB962C8B-B14F-4D97-AF65-F5344CB8AC3E}">
        <p14:creationId xmlns:p14="http://schemas.microsoft.com/office/powerpoint/2010/main" val="14873721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olu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E9E034D-C1DD-48C0-BB6B-FDC6F8EBA558}"/>
              </a:ext>
            </a:extLst>
          </p:cNvPr>
          <p:cNvSpPr>
            <a:spLocks noGrp="1"/>
          </p:cNvSpPr>
          <p:nvPr>
            <p:ph type="title" hasCustomPrompt="1"/>
          </p:nvPr>
        </p:nvSpPr>
        <p:spPr>
          <a:xfrm>
            <a:off x="6858000" y="365125"/>
            <a:ext cx="4602318" cy="1325563"/>
          </a:xfrm>
        </p:spPr>
        <p:txBody>
          <a:bodyPr rtlCol="0"/>
          <a:lstStyle>
            <a:lvl1pPr>
              <a:defRPr>
                <a:solidFill>
                  <a:schemeClr val="tx1">
                    <a:lumMod val="50000"/>
                    <a:lumOff val="50000"/>
                  </a:schemeClr>
                </a:solidFill>
              </a:defRPr>
            </a:lvl1pPr>
          </a:lstStyle>
          <a:p>
            <a:pPr rtl="0"/>
            <a:r>
              <a:rPr lang="fr-CA" noProof="0"/>
              <a:t>Cliquez pour modifier le style du titre principal</a:t>
            </a:r>
          </a:p>
        </p:txBody>
      </p:sp>
      <p:sp>
        <p:nvSpPr>
          <p:cNvPr id="11" name="Espace réservé à l’image 10">
            <a:extLst>
              <a:ext uri="{FF2B5EF4-FFF2-40B4-BE49-F238E27FC236}">
                <a16:creationId xmlns:a16="http://schemas.microsoft.com/office/drawing/2014/main" id="{AA39532F-F90D-47C0-89E1-06A3DED59311}"/>
              </a:ext>
            </a:extLst>
          </p:cNvPr>
          <p:cNvSpPr>
            <a:spLocks noGrp="1"/>
          </p:cNvSpPr>
          <p:nvPr>
            <p:ph type="pic" sz="quarter" idx="13"/>
          </p:nvPr>
        </p:nvSpPr>
        <p:spPr>
          <a:xfrm>
            <a:off x="0" y="0"/>
            <a:ext cx="6096000" cy="6858000"/>
          </a:xfrm>
          <a:solidFill>
            <a:schemeClr val="accent6"/>
          </a:solidFill>
        </p:spPr>
        <p:txBody>
          <a:bodyPr rtlCol="0"/>
          <a:lstStyle/>
          <a:p>
            <a:pPr rtl="0"/>
            <a:r>
              <a:rPr lang="fr-FR" noProof="0"/>
              <a:t>Cliquez sur l'icône pour ajouter une image</a:t>
            </a:r>
            <a:endParaRPr lang="fr-CA" noProof="0"/>
          </a:p>
        </p:txBody>
      </p:sp>
      <p:sp>
        <p:nvSpPr>
          <p:cNvPr id="5" name="Espace réservé au texte 4">
            <a:extLst>
              <a:ext uri="{FF2B5EF4-FFF2-40B4-BE49-F238E27FC236}">
                <a16:creationId xmlns:a16="http://schemas.microsoft.com/office/drawing/2014/main" id="{1714E40B-C52C-407A-9311-46FDCD84CB5A}"/>
              </a:ext>
            </a:extLst>
          </p:cNvPr>
          <p:cNvSpPr>
            <a:spLocks noGrp="1"/>
          </p:cNvSpPr>
          <p:nvPr>
            <p:ph type="body" sz="quarter" idx="3" hasCustomPrompt="1"/>
          </p:nvPr>
        </p:nvSpPr>
        <p:spPr>
          <a:xfrm>
            <a:off x="6858000" y="1691640"/>
            <a:ext cx="3931920" cy="338328"/>
          </a:xfrm>
        </p:spPr>
        <p:txBody>
          <a:bodyPr rtlCol="0" anchor="b">
            <a:noAutofit/>
          </a:bodyPr>
          <a:lstStyle>
            <a:lvl1pPr marL="0" indent="0">
              <a:buNone/>
              <a:defRPr sz="2000" b="0">
                <a:solidFill>
                  <a:schemeClr val="accent4"/>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CA" noProof="0"/>
              <a:t>Cliquez pour modifier les styles du texte principal</a:t>
            </a:r>
          </a:p>
        </p:txBody>
      </p:sp>
      <p:sp>
        <p:nvSpPr>
          <p:cNvPr id="14" name="Espace réservé au texte 12">
            <a:extLst>
              <a:ext uri="{FF2B5EF4-FFF2-40B4-BE49-F238E27FC236}">
                <a16:creationId xmlns:a16="http://schemas.microsoft.com/office/drawing/2014/main" id="{BA57DF8C-FA7C-490B-98CE-CDE7957EE729}"/>
              </a:ext>
            </a:extLst>
          </p:cNvPr>
          <p:cNvSpPr>
            <a:spLocks noGrp="1"/>
          </p:cNvSpPr>
          <p:nvPr>
            <p:ph type="body" sz="quarter" idx="15" hasCustomPrompt="1"/>
          </p:nvPr>
        </p:nvSpPr>
        <p:spPr>
          <a:xfrm>
            <a:off x="6858000" y="2093976"/>
            <a:ext cx="4572000" cy="530352"/>
          </a:xfrm>
        </p:spPr>
        <p:txBody>
          <a:bodyPr rtlCol="0">
            <a:noAutofit/>
          </a:bodyPr>
          <a:lstStyle>
            <a:lvl1pPr marL="0" indent="0">
              <a:lnSpc>
                <a:spcPts val="2000"/>
              </a:lnSpc>
              <a:buNone/>
              <a:defRPr sz="1400"/>
            </a:lvl1pPr>
            <a:lvl2pPr marL="457200" indent="0">
              <a:lnSpc>
                <a:spcPts val="2000"/>
              </a:lnSpc>
              <a:buNone/>
              <a:defRPr sz="1400"/>
            </a:lvl2pPr>
            <a:lvl3pPr marL="914400" indent="0">
              <a:lnSpc>
                <a:spcPts val="2000"/>
              </a:lnSpc>
              <a:buNone/>
              <a:defRPr sz="1400"/>
            </a:lvl3pPr>
            <a:lvl4pPr marL="1371600" indent="0">
              <a:lnSpc>
                <a:spcPts val="2000"/>
              </a:lnSpc>
              <a:buNone/>
              <a:defRPr sz="1400"/>
            </a:lvl4pPr>
            <a:lvl5pPr marL="1828800" indent="0">
              <a:lnSpc>
                <a:spcPts val="2000"/>
              </a:lnSpc>
              <a:buNone/>
              <a:defRPr sz="1400"/>
            </a:lvl5pPr>
          </a:lstStyle>
          <a:p>
            <a:pPr lvl="0" rtl="0"/>
            <a:r>
              <a:rPr lang="fr-CA" noProof="0"/>
              <a:t>Cliquez pour modifier les styles du texte principal</a:t>
            </a:r>
          </a:p>
        </p:txBody>
      </p:sp>
      <p:sp>
        <p:nvSpPr>
          <p:cNvPr id="20" name="Espace réservé au texte 4">
            <a:extLst>
              <a:ext uri="{FF2B5EF4-FFF2-40B4-BE49-F238E27FC236}">
                <a16:creationId xmlns:a16="http://schemas.microsoft.com/office/drawing/2014/main" id="{525F4B91-27EE-47AC-BBD0-A66FE53A04FF}"/>
              </a:ext>
            </a:extLst>
          </p:cNvPr>
          <p:cNvSpPr>
            <a:spLocks noGrp="1"/>
          </p:cNvSpPr>
          <p:nvPr>
            <p:ph type="body" sz="quarter" idx="17" hasCustomPrompt="1"/>
          </p:nvPr>
        </p:nvSpPr>
        <p:spPr>
          <a:xfrm>
            <a:off x="6858000" y="2962656"/>
            <a:ext cx="3931920" cy="338328"/>
          </a:xfrm>
        </p:spPr>
        <p:txBody>
          <a:bodyPr rtlCol="0" anchor="b">
            <a:noAutofit/>
          </a:bodyPr>
          <a:lstStyle>
            <a:lvl1pPr marL="0" indent="0">
              <a:buNone/>
              <a:defRPr sz="2000" b="0">
                <a:solidFill>
                  <a:schemeClr val="accent4"/>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CA" noProof="0"/>
              <a:t>Cliquez pour modifier les styles du texte principal</a:t>
            </a:r>
          </a:p>
        </p:txBody>
      </p:sp>
      <p:sp>
        <p:nvSpPr>
          <p:cNvPr id="22" name="Espace réservé au texte 12">
            <a:extLst>
              <a:ext uri="{FF2B5EF4-FFF2-40B4-BE49-F238E27FC236}">
                <a16:creationId xmlns:a16="http://schemas.microsoft.com/office/drawing/2014/main" id="{F50C0C1C-5BD4-4F62-8AB2-50B1FE4A7DAE}"/>
              </a:ext>
            </a:extLst>
          </p:cNvPr>
          <p:cNvSpPr>
            <a:spLocks noGrp="1"/>
          </p:cNvSpPr>
          <p:nvPr>
            <p:ph type="body" sz="quarter" idx="19" hasCustomPrompt="1"/>
          </p:nvPr>
        </p:nvSpPr>
        <p:spPr>
          <a:xfrm>
            <a:off x="6858000" y="3310128"/>
            <a:ext cx="4572000" cy="530352"/>
          </a:xfrm>
        </p:spPr>
        <p:txBody>
          <a:bodyPr rtlCol="0">
            <a:noAutofit/>
          </a:bodyPr>
          <a:lstStyle>
            <a:lvl1pPr marL="0" indent="0">
              <a:lnSpc>
                <a:spcPts val="2000"/>
              </a:lnSpc>
              <a:buNone/>
              <a:defRPr sz="1400"/>
            </a:lvl1pPr>
            <a:lvl2pPr marL="457200" indent="0">
              <a:lnSpc>
                <a:spcPts val="2000"/>
              </a:lnSpc>
              <a:buNone/>
              <a:defRPr sz="1400"/>
            </a:lvl2pPr>
            <a:lvl3pPr marL="914400" indent="0">
              <a:lnSpc>
                <a:spcPts val="2000"/>
              </a:lnSpc>
              <a:buNone/>
              <a:defRPr sz="1400"/>
            </a:lvl3pPr>
            <a:lvl4pPr marL="1371600" indent="0">
              <a:lnSpc>
                <a:spcPts val="2000"/>
              </a:lnSpc>
              <a:buNone/>
              <a:defRPr sz="1400"/>
            </a:lvl4pPr>
            <a:lvl5pPr marL="1828800" indent="0">
              <a:lnSpc>
                <a:spcPts val="2000"/>
              </a:lnSpc>
              <a:buNone/>
              <a:defRPr sz="1400"/>
            </a:lvl5pPr>
          </a:lstStyle>
          <a:p>
            <a:pPr lvl="0" rtl="0"/>
            <a:r>
              <a:rPr lang="fr-CA" noProof="0"/>
              <a:t>Cliquez pour modifier les styles du texte principal</a:t>
            </a:r>
          </a:p>
        </p:txBody>
      </p:sp>
      <p:sp>
        <p:nvSpPr>
          <p:cNvPr id="23" name="Espace réservé au texte 4">
            <a:extLst>
              <a:ext uri="{FF2B5EF4-FFF2-40B4-BE49-F238E27FC236}">
                <a16:creationId xmlns:a16="http://schemas.microsoft.com/office/drawing/2014/main" id="{8462AFAF-169F-4E2A-AC00-6E8666595471}"/>
              </a:ext>
            </a:extLst>
          </p:cNvPr>
          <p:cNvSpPr>
            <a:spLocks noGrp="1"/>
          </p:cNvSpPr>
          <p:nvPr>
            <p:ph type="body" sz="quarter" idx="20" hasCustomPrompt="1"/>
          </p:nvPr>
        </p:nvSpPr>
        <p:spPr>
          <a:xfrm>
            <a:off x="6870354" y="3931920"/>
            <a:ext cx="3931920" cy="338328"/>
          </a:xfrm>
        </p:spPr>
        <p:txBody>
          <a:bodyPr rtlCol="0" anchor="b">
            <a:noAutofit/>
          </a:bodyPr>
          <a:lstStyle>
            <a:lvl1pPr marL="0" indent="0">
              <a:buNone/>
              <a:defRPr sz="2000" b="0">
                <a:solidFill>
                  <a:schemeClr val="accent4"/>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CA" noProof="0"/>
              <a:t>Cliquez pour modifier les styles du texte principal</a:t>
            </a:r>
          </a:p>
        </p:txBody>
      </p:sp>
      <p:sp>
        <p:nvSpPr>
          <p:cNvPr id="24" name="Espace réservé au texte 12">
            <a:extLst>
              <a:ext uri="{FF2B5EF4-FFF2-40B4-BE49-F238E27FC236}">
                <a16:creationId xmlns:a16="http://schemas.microsoft.com/office/drawing/2014/main" id="{9FDE6BB6-DE86-4B19-B83F-5B83A89477B4}"/>
              </a:ext>
            </a:extLst>
          </p:cNvPr>
          <p:cNvSpPr>
            <a:spLocks noGrp="1"/>
          </p:cNvSpPr>
          <p:nvPr>
            <p:ph type="body" sz="quarter" idx="21" hasCustomPrompt="1"/>
          </p:nvPr>
        </p:nvSpPr>
        <p:spPr>
          <a:xfrm>
            <a:off x="6870354" y="4270248"/>
            <a:ext cx="4572000" cy="530352"/>
          </a:xfrm>
        </p:spPr>
        <p:txBody>
          <a:bodyPr rtlCol="0">
            <a:noAutofit/>
          </a:bodyPr>
          <a:lstStyle>
            <a:lvl1pPr marL="0" indent="0">
              <a:lnSpc>
                <a:spcPts val="2000"/>
              </a:lnSpc>
              <a:buNone/>
              <a:defRPr sz="1400"/>
            </a:lvl1pPr>
            <a:lvl2pPr marL="457200" indent="0">
              <a:lnSpc>
                <a:spcPts val="2000"/>
              </a:lnSpc>
              <a:buNone/>
              <a:defRPr sz="1400"/>
            </a:lvl2pPr>
            <a:lvl3pPr marL="914400" indent="0">
              <a:lnSpc>
                <a:spcPts val="2000"/>
              </a:lnSpc>
              <a:buNone/>
              <a:defRPr sz="1400"/>
            </a:lvl3pPr>
            <a:lvl4pPr marL="1371600" indent="0">
              <a:lnSpc>
                <a:spcPts val="2000"/>
              </a:lnSpc>
              <a:buNone/>
              <a:defRPr sz="1400"/>
            </a:lvl4pPr>
            <a:lvl5pPr marL="1828800" indent="0">
              <a:lnSpc>
                <a:spcPts val="2000"/>
              </a:lnSpc>
              <a:buNone/>
              <a:defRPr sz="1400"/>
            </a:lvl5pPr>
          </a:lstStyle>
          <a:p>
            <a:pPr lvl="0" rtl="0"/>
            <a:r>
              <a:rPr lang="fr-CA" noProof="0"/>
              <a:t>Cliquez pour modifier les styles du texte principal</a:t>
            </a:r>
          </a:p>
        </p:txBody>
      </p:sp>
      <p:sp>
        <p:nvSpPr>
          <p:cNvPr id="25" name="Espace réservé au texte 4">
            <a:extLst>
              <a:ext uri="{FF2B5EF4-FFF2-40B4-BE49-F238E27FC236}">
                <a16:creationId xmlns:a16="http://schemas.microsoft.com/office/drawing/2014/main" id="{2B544474-29CA-4D8E-AC15-C05ABDF6067C}"/>
              </a:ext>
            </a:extLst>
          </p:cNvPr>
          <p:cNvSpPr>
            <a:spLocks noGrp="1"/>
          </p:cNvSpPr>
          <p:nvPr>
            <p:ph type="body" sz="quarter" idx="22" hasCustomPrompt="1"/>
          </p:nvPr>
        </p:nvSpPr>
        <p:spPr>
          <a:xfrm>
            <a:off x="6870354" y="4855464"/>
            <a:ext cx="3931920" cy="338328"/>
          </a:xfrm>
        </p:spPr>
        <p:txBody>
          <a:bodyPr rtlCol="0" anchor="b">
            <a:noAutofit/>
          </a:bodyPr>
          <a:lstStyle>
            <a:lvl1pPr marL="0" indent="0">
              <a:buNone/>
              <a:defRPr sz="2000" b="0">
                <a:solidFill>
                  <a:schemeClr val="accent4"/>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CA" noProof="0"/>
              <a:t>Cliquez pour modifier les styles du texte principal</a:t>
            </a:r>
          </a:p>
        </p:txBody>
      </p:sp>
      <p:sp>
        <p:nvSpPr>
          <p:cNvPr id="26" name="Espace réservé au texte 12">
            <a:extLst>
              <a:ext uri="{FF2B5EF4-FFF2-40B4-BE49-F238E27FC236}">
                <a16:creationId xmlns:a16="http://schemas.microsoft.com/office/drawing/2014/main" id="{7C778245-11E1-4B65-ADC1-E9D3DE34E5DE}"/>
              </a:ext>
            </a:extLst>
          </p:cNvPr>
          <p:cNvSpPr>
            <a:spLocks noGrp="1"/>
          </p:cNvSpPr>
          <p:nvPr>
            <p:ph type="body" sz="quarter" idx="23" hasCustomPrompt="1"/>
          </p:nvPr>
        </p:nvSpPr>
        <p:spPr>
          <a:xfrm>
            <a:off x="6870354" y="5193792"/>
            <a:ext cx="4572000" cy="530352"/>
          </a:xfrm>
        </p:spPr>
        <p:txBody>
          <a:bodyPr rtlCol="0">
            <a:noAutofit/>
          </a:bodyPr>
          <a:lstStyle>
            <a:lvl1pPr marL="0" indent="0">
              <a:lnSpc>
                <a:spcPts val="2000"/>
              </a:lnSpc>
              <a:buNone/>
              <a:defRPr sz="1400"/>
            </a:lvl1pPr>
            <a:lvl2pPr marL="457200" indent="0">
              <a:lnSpc>
                <a:spcPts val="2000"/>
              </a:lnSpc>
              <a:buNone/>
              <a:defRPr sz="1400"/>
            </a:lvl2pPr>
            <a:lvl3pPr marL="914400" indent="0">
              <a:lnSpc>
                <a:spcPts val="2000"/>
              </a:lnSpc>
              <a:buNone/>
              <a:defRPr sz="1400"/>
            </a:lvl3pPr>
            <a:lvl4pPr marL="1371600" indent="0">
              <a:lnSpc>
                <a:spcPts val="2000"/>
              </a:lnSpc>
              <a:buNone/>
              <a:defRPr sz="1400"/>
            </a:lvl4pPr>
            <a:lvl5pPr marL="1828800" indent="0">
              <a:lnSpc>
                <a:spcPts val="2000"/>
              </a:lnSpc>
              <a:buNone/>
              <a:defRPr sz="1400"/>
            </a:lvl5pPr>
          </a:lstStyle>
          <a:p>
            <a:pPr lvl="0" rtl="0"/>
            <a:r>
              <a:rPr lang="fr-CA" noProof="0"/>
              <a:t>Cliquez pour modifier les styles du texte principal</a:t>
            </a:r>
          </a:p>
        </p:txBody>
      </p:sp>
      <p:sp>
        <p:nvSpPr>
          <p:cNvPr id="7" name="Espace réservé à la date 6">
            <a:extLst>
              <a:ext uri="{FF2B5EF4-FFF2-40B4-BE49-F238E27FC236}">
                <a16:creationId xmlns:a16="http://schemas.microsoft.com/office/drawing/2014/main" id="{860A2F77-6CFB-4347-9224-EFAA0C0EF3DB}"/>
              </a:ext>
            </a:extLst>
          </p:cNvPr>
          <p:cNvSpPr>
            <a:spLocks noGrp="1"/>
          </p:cNvSpPr>
          <p:nvPr>
            <p:ph type="dt" sz="half" idx="10"/>
          </p:nvPr>
        </p:nvSpPr>
        <p:spPr/>
        <p:txBody>
          <a:bodyPr rtlCol="0"/>
          <a:lstStyle/>
          <a:p>
            <a:pPr rtl="0"/>
            <a:r>
              <a:rPr lang="fr-CA" noProof="0"/>
              <a:t>20XX</a:t>
            </a:r>
          </a:p>
        </p:txBody>
      </p:sp>
      <p:sp>
        <p:nvSpPr>
          <p:cNvPr id="8" name="Espace réservé du pied de page 7">
            <a:extLst>
              <a:ext uri="{FF2B5EF4-FFF2-40B4-BE49-F238E27FC236}">
                <a16:creationId xmlns:a16="http://schemas.microsoft.com/office/drawing/2014/main" id="{97C1F45E-8700-4861-AD21-BB7A09E1305A}"/>
              </a:ext>
            </a:extLst>
          </p:cNvPr>
          <p:cNvSpPr>
            <a:spLocks noGrp="1"/>
          </p:cNvSpPr>
          <p:nvPr>
            <p:ph type="ftr" sz="quarter" idx="11"/>
          </p:nvPr>
        </p:nvSpPr>
        <p:spPr>
          <a:xfrm>
            <a:off x="6858000" y="6356350"/>
            <a:ext cx="3448050" cy="365125"/>
          </a:xfrm>
        </p:spPr>
        <p:txBody>
          <a:bodyPr rtlCol="0"/>
          <a:lstStyle>
            <a:lvl1pPr algn="l">
              <a:defRPr/>
            </a:lvl1pPr>
          </a:lstStyle>
          <a:p>
            <a:pPr rtl="0"/>
            <a:r>
              <a:rPr lang="fr-CA" noProof="0"/>
              <a:t>Titre de la présentation rapide</a:t>
            </a:r>
          </a:p>
        </p:txBody>
      </p:sp>
      <p:sp>
        <p:nvSpPr>
          <p:cNvPr id="9" name="Espace réservé pour la diapositive 8">
            <a:extLst>
              <a:ext uri="{FF2B5EF4-FFF2-40B4-BE49-F238E27FC236}">
                <a16:creationId xmlns:a16="http://schemas.microsoft.com/office/drawing/2014/main" id="{B7283171-31EE-44C7-A031-9F840EDEC10C}"/>
              </a:ext>
            </a:extLst>
          </p:cNvPr>
          <p:cNvSpPr>
            <a:spLocks noGrp="1"/>
          </p:cNvSpPr>
          <p:nvPr>
            <p:ph type="sldNum" sz="quarter" idx="12"/>
          </p:nvPr>
        </p:nvSpPr>
        <p:spPr>
          <a:xfrm>
            <a:off x="10423398" y="6356350"/>
            <a:ext cx="914400" cy="365125"/>
          </a:xfrm>
        </p:spPr>
        <p:txBody>
          <a:bodyPr rtlCol="0"/>
          <a:lstStyle/>
          <a:p>
            <a:pPr rtl="0"/>
            <a:fld id="{B5CEABB6-07DC-46E8-9B57-56EC44A396E5}" type="slidenum">
              <a:rPr lang="fr-CA" noProof="0" smtClean="0"/>
              <a:t>‹N°›</a:t>
            </a:fld>
            <a:endParaRPr lang="fr-CA" noProof="0"/>
          </a:p>
        </p:txBody>
      </p:sp>
    </p:spTree>
    <p:extLst>
      <p:ext uri="{BB962C8B-B14F-4D97-AF65-F5344CB8AC3E}">
        <p14:creationId xmlns:p14="http://schemas.microsoft.com/office/powerpoint/2010/main" val="32135758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résentation du produi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B1C922A-9F54-409C-8C2C-90A55B890F48}"/>
              </a:ext>
              <a:ext uri="{C183D7F6-B498-43B3-948B-1728B52AA6E4}">
                <adec:decorative xmlns:adec="http://schemas.microsoft.com/office/drawing/2017/decorative" val="1"/>
              </a:ext>
            </a:extLst>
          </p:cNvPr>
          <p:cNvSpPr/>
          <p:nvPr userDrawn="1"/>
        </p:nvSpPr>
        <p:spPr>
          <a:xfrm>
            <a:off x="6200706" y="0"/>
            <a:ext cx="6095999" cy="6858000"/>
          </a:xfrm>
          <a:prstGeom prst="rect">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CA" noProof="0"/>
          </a:p>
        </p:txBody>
      </p:sp>
      <p:sp>
        <p:nvSpPr>
          <p:cNvPr id="2" name="Titre 1">
            <a:extLst>
              <a:ext uri="{FF2B5EF4-FFF2-40B4-BE49-F238E27FC236}">
                <a16:creationId xmlns:a16="http://schemas.microsoft.com/office/drawing/2014/main" id="{FE9E034D-C1DD-48C0-BB6B-FDC6F8EBA558}"/>
              </a:ext>
            </a:extLst>
          </p:cNvPr>
          <p:cNvSpPr>
            <a:spLocks noGrp="1"/>
          </p:cNvSpPr>
          <p:nvPr>
            <p:ph type="title"/>
          </p:nvPr>
        </p:nvSpPr>
        <p:spPr>
          <a:xfrm>
            <a:off x="709922" y="365125"/>
            <a:ext cx="5386078" cy="1325563"/>
          </a:xfrm>
        </p:spPr>
        <p:txBody>
          <a:bodyPr rtlCol="0"/>
          <a:lstStyle>
            <a:lvl1pPr>
              <a:defRPr>
                <a:solidFill>
                  <a:schemeClr val="tx1">
                    <a:lumMod val="50000"/>
                    <a:lumOff val="50000"/>
                  </a:schemeClr>
                </a:solidFill>
              </a:defRPr>
            </a:lvl1pPr>
          </a:lstStyle>
          <a:p>
            <a:pPr rtl="0"/>
            <a:r>
              <a:rPr lang="fr-FR" noProof="0"/>
              <a:t>Modifiez le style du titre</a:t>
            </a:r>
            <a:endParaRPr lang="fr-CA" noProof="0"/>
          </a:p>
        </p:txBody>
      </p:sp>
      <p:sp>
        <p:nvSpPr>
          <p:cNvPr id="11" name="Espace réservé à l’image 10">
            <a:extLst>
              <a:ext uri="{FF2B5EF4-FFF2-40B4-BE49-F238E27FC236}">
                <a16:creationId xmlns:a16="http://schemas.microsoft.com/office/drawing/2014/main" id="{AA39532F-F90D-47C0-89E1-06A3DED59311}"/>
              </a:ext>
            </a:extLst>
          </p:cNvPr>
          <p:cNvSpPr>
            <a:spLocks noGrp="1"/>
          </p:cNvSpPr>
          <p:nvPr>
            <p:ph type="pic" sz="quarter" idx="13"/>
          </p:nvPr>
        </p:nvSpPr>
        <p:spPr>
          <a:xfrm>
            <a:off x="7454384" y="1566525"/>
            <a:ext cx="3401568" cy="3712464"/>
          </a:xfrm>
          <a:solidFill>
            <a:schemeClr val="accent6"/>
          </a:solidFill>
        </p:spPr>
        <p:txBody>
          <a:bodyPr rtlCol="0"/>
          <a:lstStyle/>
          <a:p>
            <a:pPr rtl="0"/>
            <a:r>
              <a:rPr lang="fr-FR" noProof="0"/>
              <a:t>Cliquez sur l'icône pour ajouter une image</a:t>
            </a:r>
            <a:endParaRPr lang="fr-CA" noProof="0"/>
          </a:p>
        </p:txBody>
      </p:sp>
      <p:sp>
        <p:nvSpPr>
          <p:cNvPr id="3" name="Espace réservé du texte 2">
            <a:extLst>
              <a:ext uri="{FF2B5EF4-FFF2-40B4-BE49-F238E27FC236}">
                <a16:creationId xmlns:a16="http://schemas.microsoft.com/office/drawing/2014/main" id="{D77FFB71-D3BF-4723-8C5E-44AD8F0E924D}"/>
              </a:ext>
            </a:extLst>
          </p:cNvPr>
          <p:cNvSpPr>
            <a:spLocks noGrp="1"/>
          </p:cNvSpPr>
          <p:nvPr>
            <p:ph type="body" idx="1"/>
          </p:nvPr>
        </p:nvSpPr>
        <p:spPr>
          <a:xfrm>
            <a:off x="709922" y="1893053"/>
            <a:ext cx="2286000" cy="457200"/>
          </a:xfrm>
        </p:spPr>
        <p:txBody>
          <a:bodyPr rtlCol="0" anchor="b">
            <a:normAutofit/>
          </a:bodyPr>
          <a:lstStyle>
            <a:lvl1pPr marL="0" indent="0">
              <a:buNone/>
              <a:defRPr sz="2000" b="0">
                <a:solidFill>
                  <a:schemeClr val="accent4"/>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Cliquez pour modifier les styles du texte du masque</a:t>
            </a:r>
          </a:p>
        </p:txBody>
      </p:sp>
      <p:sp>
        <p:nvSpPr>
          <p:cNvPr id="5" name="Espace réservé au texte 4">
            <a:extLst>
              <a:ext uri="{FF2B5EF4-FFF2-40B4-BE49-F238E27FC236}">
                <a16:creationId xmlns:a16="http://schemas.microsoft.com/office/drawing/2014/main" id="{1714E40B-C52C-407A-9311-46FDCD84CB5A}"/>
              </a:ext>
            </a:extLst>
          </p:cNvPr>
          <p:cNvSpPr>
            <a:spLocks noGrp="1"/>
          </p:cNvSpPr>
          <p:nvPr>
            <p:ph type="body" sz="quarter" idx="3" hasCustomPrompt="1"/>
          </p:nvPr>
        </p:nvSpPr>
        <p:spPr>
          <a:xfrm>
            <a:off x="3457506" y="1893053"/>
            <a:ext cx="2286000" cy="457200"/>
          </a:xfrm>
        </p:spPr>
        <p:txBody>
          <a:bodyPr rtlCol="0" anchor="b">
            <a:normAutofit/>
          </a:bodyPr>
          <a:lstStyle>
            <a:lvl1pPr marL="0" indent="0">
              <a:buNone/>
              <a:defRPr sz="2000" b="0">
                <a:solidFill>
                  <a:schemeClr val="accent4"/>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CA" noProof="0"/>
              <a:t>Cliquez pour modifier les styles du texte principal</a:t>
            </a:r>
          </a:p>
        </p:txBody>
      </p:sp>
      <p:sp>
        <p:nvSpPr>
          <p:cNvPr id="13" name="Espace réservé au texte 12">
            <a:extLst>
              <a:ext uri="{FF2B5EF4-FFF2-40B4-BE49-F238E27FC236}">
                <a16:creationId xmlns:a16="http://schemas.microsoft.com/office/drawing/2014/main" id="{E725FCE9-B62D-4B16-807B-9D0D63E93B56}"/>
              </a:ext>
            </a:extLst>
          </p:cNvPr>
          <p:cNvSpPr>
            <a:spLocks noGrp="1"/>
          </p:cNvSpPr>
          <p:nvPr>
            <p:ph type="body" sz="quarter" idx="14" hasCustomPrompt="1"/>
          </p:nvPr>
        </p:nvSpPr>
        <p:spPr>
          <a:xfrm>
            <a:off x="709922" y="2368970"/>
            <a:ext cx="2286000" cy="1371600"/>
          </a:xfrm>
        </p:spPr>
        <p:txBody>
          <a:bodyPr rtlCol="0">
            <a:noAutofit/>
          </a:bodyPr>
          <a:lstStyle>
            <a:lvl1pPr marL="0" indent="0">
              <a:lnSpc>
                <a:spcPts val="2000"/>
              </a:lnSpc>
              <a:buNone/>
              <a:defRPr sz="1400"/>
            </a:lvl1pPr>
            <a:lvl2pPr marL="457200" indent="0">
              <a:lnSpc>
                <a:spcPts val="2000"/>
              </a:lnSpc>
              <a:buNone/>
              <a:defRPr sz="1400"/>
            </a:lvl2pPr>
            <a:lvl3pPr marL="914400" indent="0">
              <a:lnSpc>
                <a:spcPts val="2000"/>
              </a:lnSpc>
              <a:buNone/>
              <a:defRPr sz="1400"/>
            </a:lvl3pPr>
            <a:lvl4pPr marL="1371600" indent="0">
              <a:lnSpc>
                <a:spcPts val="2000"/>
              </a:lnSpc>
              <a:buNone/>
              <a:defRPr sz="1400"/>
            </a:lvl4pPr>
            <a:lvl5pPr marL="1828800" indent="0">
              <a:lnSpc>
                <a:spcPts val="2000"/>
              </a:lnSpc>
              <a:buNone/>
              <a:defRPr sz="1400"/>
            </a:lvl5pPr>
          </a:lstStyle>
          <a:p>
            <a:pPr lvl="0" rtl="0"/>
            <a:r>
              <a:rPr lang="fr-CA" noProof="0"/>
              <a:t>Cliquez pour modifier les styles du texte principal</a:t>
            </a:r>
          </a:p>
        </p:txBody>
      </p:sp>
      <p:sp>
        <p:nvSpPr>
          <p:cNvPr id="14" name="Espace réservé au texte 12">
            <a:extLst>
              <a:ext uri="{FF2B5EF4-FFF2-40B4-BE49-F238E27FC236}">
                <a16:creationId xmlns:a16="http://schemas.microsoft.com/office/drawing/2014/main" id="{BA57DF8C-FA7C-490B-98CE-CDE7957EE729}"/>
              </a:ext>
            </a:extLst>
          </p:cNvPr>
          <p:cNvSpPr>
            <a:spLocks noGrp="1"/>
          </p:cNvSpPr>
          <p:nvPr>
            <p:ph type="body" sz="quarter" idx="15" hasCustomPrompt="1"/>
          </p:nvPr>
        </p:nvSpPr>
        <p:spPr>
          <a:xfrm>
            <a:off x="3457506" y="2355956"/>
            <a:ext cx="2286000" cy="1371600"/>
          </a:xfrm>
        </p:spPr>
        <p:txBody>
          <a:bodyPr rtlCol="0">
            <a:noAutofit/>
          </a:bodyPr>
          <a:lstStyle>
            <a:lvl1pPr marL="0" indent="0">
              <a:lnSpc>
                <a:spcPts val="2000"/>
              </a:lnSpc>
              <a:buNone/>
              <a:defRPr sz="1400"/>
            </a:lvl1pPr>
            <a:lvl2pPr marL="457200" indent="0">
              <a:lnSpc>
                <a:spcPts val="2000"/>
              </a:lnSpc>
              <a:buNone/>
              <a:defRPr sz="1400"/>
            </a:lvl2pPr>
            <a:lvl3pPr marL="914400" indent="0">
              <a:lnSpc>
                <a:spcPts val="2000"/>
              </a:lnSpc>
              <a:buNone/>
              <a:defRPr sz="1400"/>
            </a:lvl3pPr>
            <a:lvl4pPr marL="1371600" indent="0">
              <a:lnSpc>
                <a:spcPts val="2000"/>
              </a:lnSpc>
              <a:buNone/>
              <a:defRPr sz="1400"/>
            </a:lvl4pPr>
            <a:lvl5pPr marL="1828800" indent="0">
              <a:lnSpc>
                <a:spcPts val="2000"/>
              </a:lnSpc>
              <a:buNone/>
              <a:defRPr sz="1400"/>
            </a:lvl5pPr>
          </a:lstStyle>
          <a:p>
            <a:pPr lvl="0" rtl="0"/>
            <a:r>
              <a:rPr lang="fr-CA" noProof="0"/>
              <a:t>Cliquez pour modifier les styles du texte principal</a:t>
            </a:r>
          </a:p>
        </p:txBody>
      </p:sp>
      <p:sp>
        <p:nvSpPr>
          <p:cNvPr id="19" name="Espace réservé au texte 2">
            <a:extLst>
              <a:ext uri="{FF2B5EF4-FFF2-40B4-BE49-F238E27FC236}">
                <a16:creationId xmlns:a16="http://schemas.microsoft.com/office/drawing/2014/main" id="{FF039F13-B78B-4A7E-AB1D-94C070BAE974}"/>
              </a:ext>
            </a:extLst>
          </p:cNvPr>
          <p:cNvSpPr>
            <a:spLocks noGrp="1"/>
          </p:cNvSpPr>
          <p:nvPr>
            <p:ph type="body" idx="16"/>
          </p:nvPr>
        </p:nvSpPr>
        <p:spPr>
          <a:xfrm>
            <a:off x="719917" y="3843877"/>
            <a:ext cx="2286000" cy="457200"/>
          </a:xfrm>
        </p:spPr>
        <p:txBody>
          <a:bodyPr rtlCol="0" anchor="b">
            <a:normAutofit/>
          </a:bodyPr>
          <a:lstStyle>
            <a:lvl1pPr marL="0" indent="0">
              <a:buNone/>
              <a:defRPr sz="2000" b="0">
                <a:solidFill>
                  <a:schemeClr val="accent4"/>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Cliquez pour modifier les styles du texte du masque</a:t>
            </a:r>
          </a:p>
        </p:txBody>
      </p:sp>
      <p:sp>
        <p:nvSpPr>
          <p:cNvPr id="20" name="Espace réservé au texte 4">
            <a:extLst>
              <a:ext uri="{FF2B5EF4-FFF2-40B4-BE49-F238E27FC236}">
                <a16:creationId xmlns:a16="http://schemas.microsoft.com/office/drawing/2014/main" id="{525F4B91-27EE-47AC-BBD0-A66FE53A04FF}"/>
              </a:ext>
            </a:extLst>
          </p:cNvPr>
          <p:cNvSpPr>
            <a:spLocks noGrp="1"/>
          </p:cNvSpPr>
          <p:nvPr>
            <p:ph type="body" sz="quarter" idx="17" hasCustomPrompt="1"/>
          </p:nvPr>
        </p:nvSpPr>
        <p:spPr>
          <a:xfrm>
            <a:off x="3467501" y="3843877"/>
            <a:ext cx="2286000" cy="457200"/>
          </a:xfrm>
        </p:spPr>
        <p:txBody>
          <a:bodyPr rtlCol="0" anchor="b">
            <a:normAutofit/>
          </a:bodyPr>
          <a:lstStyle>
            <a:lvl1pPr marL="0" indent="0">
              <a:buNone/>
              <a:defRPr sz="2000" b="0">
                <a:solidFill>
                  <a:schemeClr val="accent4"/>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CA" noProof="0"/>
              <a:t>Cliquez pour modifier les styles du texte principal</a:t>
            </a:r>
          </a:p>
        </p:txBody>
      </p:sp>
      <p:sp>
        <p:nvSpPr>
          <p:cNvPr id="21" name="Espace réservé au texte 12">
            <a:extLst>
              <a:ext uri="{FF2B5EF4-FFF2-40B4-BE49-F238E27FC236}">
                <a16:creationId xmlns:a16="http://schemas.microsoft.com/office/drawing/2014/main" id="{1F0A1756-3486-46A9-9DD3-7BFA5FF75731}"/>
              </a:ext>
            </a:extLst>
          </p:cNvPr>
          <p:cNvSpPr>
            <a:spLocks noGrp="1"/>
          </p:cNvSpPr>
          <p:nvPr>
            <p:ph type="body" sz="quarter" idx="18" hasCustomPrompt="1"/>
          </p:nvPr>
        </p:nvSpPr>
        <p:spPr>
          <a:xfrm>
            <a:off x="719917" y="4319794"/>
            <a:ext cx="2286000" cy="1371600"/>
          </a:xfrm>
        </p:spPr>
        <p:txBody>
          <a:bodyPr rtlCol="0">
            <a:noAutofit/>
          </a:bodyPr>
          <a:lstStyle>
            <a:lvl1pPr marL="0" indent="0">
              <a:lnSpc>
                <a:spcPts val="2000"/>
              </a:lnSpc>
              <a:buNone/>
              <a:defRPr sz="1400"/>
            </a:lvl1pPr>
            <a:lvl2pPr marL="457200" indent="0">
              <a:lnSpc>
                <a:spcPts val="2000"/>
              </a:lnSpc>
              <a:buNone/>
              <a:defRPr sz="1400"/>
            </a:lvl2pPr>
            <a:lvl3pPr marL="914400" indent="0">
              <a:lnSpc>
                <a:spcPts val="2000"/>
              </a:lnSpc>
              <a:buNone/>
              <a:defRPr sz="1400"/>
            </a:lvl3pPr>
            <a:lvl4pPr marL="1371600" indent="0">
              <a:lnSpc>
                <a:spcPts val="2000"/>
              </a:lnSpc>
              <a:buNone/>
              <a:defRPr sz="1400"/>
            </a:lvl4pPr>
            <a:lvl5pPr marL="1828800" indent="0">
              <a:lnSpc>
                <a:spcPts val="2000"/>
              </a:lnSpc>
              <a:buNone/>
              <a:defRPr sz="1400"/>
            </a:lvl5pPr>
          </a:lstStyle>
          <a:p>
            <a:pPr lvl="0" rtl="0"/>
            <a:r>
              <a:rPr lang="fr-CA" noProof="0"/>
              <a:t>Cliquez pour modifier les styles du texte principal</a:t>
            </a:r>
          </a:p>
        </p:txBody>
      </p:sp>
      <p:sp>
        <p:nvSpPr>
          <p:cNvPr id="22" name="Espace réservé au texte 12">
            <a:extLst>
              <a:ext uri="{FF2B5EF4-FFF2-40B4-BE49-F238E27FC236}">
                <a16:creationId xmlns:a16="http://schemas.microsoft.com/office/drawing/2014/main" id="{F50C0C1C-5BD4-4F62-8AB2-50B1FE4A7DAE}"/>
              </a:ext>
            </a:extLst>
          </p:cNvPr>
          <p:cNvSpPr>
            <a:spLocks noGrp="1"/>
          </p:cNvSpPr>
          <p:nvPr>
            <p:ph type="body" sz="quarter" idx="19" hasCustomPrompt="1"/>
          </p:nvPr>
        </p:nvSpPr>
        <p:spPr>
          <a:xfrm>
            <a:off x="3467501" y="4306780"/>
            <a:ext cx="2286000" cy="1371600"/>
          </a:xfrm>
        </p:spPr>
        <p:txBody>
          <a:bodyPr rtlCol="0">
            <a:noAutofit/>
          </a:bodyPr>
          <a:lstStyle>
            <a:lvl1pPr marL="0" indent="0">
              <a:lnSpc>
                <a:spcPts val="2000"/>
              </a:lnSpc>
              <a:buNone/>
              <a:defRPr sz="1400"/>
            </a:lvl1pPr>
            <a:lvl2pPr marL="457200" indent="0">
              <a:lnSpc>
                <a:spcPts val="2000"/>
              </a:lnSpc>
              <a:buNone/>
              <a:defRPr sz="1400"/>
            </a:lvl2pPr>
            <a:lvl3pPr marL="914400" indent="0">
              <a:lnSpc>
                <a:spcPts val="2000"/>
              </a:lnSpc>
              <a:buNone/>
              <a:defRPr sz="1400"/>
            </a:lvl3pPr>
            <a:lvl4pPr marL="1371600" indent="0">
              <a:lnSpc>
                <a:spcPts val="2000"/>
              </a:lnSpc>
              <a:buNone/>
              <a:defRPr sz="1400"/>
            </a:lvl4pPr>
            <a:lvl5pPr marL="1828800" indent="0">
              <a:lnSpc>
                <a:spcPts val="2000"/>
              </a:lnSpc>
              <a:buNone/>
              <a:defRPr sz="1400"/>
            </a:lvl5pPr>
          </a:lstStyle>
          <a:p>
            <a:pPr lvl="0" rtl="0"/>
            <a:r>
              <a:rPr lang="fr-CA" noProof="0"/>
              <a:t>Cliquez pour modifier les styles du texte principal</a:t>
            </a:r>
          </a:p>
        </p:txBody>
      </p:sp>
      <p:sp>
        <p:nvSpPr>
          <p:cNvPr id="7" name="Espace réservé à la date 6">
            <a:extLst>
              <a:ext uri="{FF2B5EF4-FFF2-40B4-BE49-F238E27FC236}">
                <a16:creationId xmlns:a16="http://schemas.microsoft.com/office/drawing/2014/main" id="{860A2F77-6CFB-4347-9224-EFAA0C0EF3DB}"/>
              </a:ext>
            </a:extLst>
          </p:cNvPr>
          <p:cNvSpPr>
            <a:spLocks noGrp="1"/>
          </p:cNvSpPr>
          <p:nvPr>
            <p:ph type="dt" sz="half" idx="10"/>
          </p:nvPr>
        </p:nvSpPr>
        <p:spPr>
          <a:xfrm>
            <a:off x="838200" y="6356350"/>
            <a:ext cx="1847850" cy="365125"/>
          </a:xfrm>
        </p:spPr>
        <p:txBody>
          <a:bodyPr rtlCol="0"/>
          <a:lstStyle/>
          <a:p>
            <a:pPr rtl="0"/>
            <a:r>
              <a:rPr lang="fr-CA" noProof="0"/>
              <a:t>20XX</a:t>
            </a:r>
          </a:p>
        </p:txBody>
      </p:sp>
      <p:sp>
        <p:nvSpPr>
          <p:cNvPr id="18" name="Espace réservé du pied de page 7">
            <a:extLst>
              <a:ext uri="{FF2B5EF4-FFF2-40B4-BE49-F238E27FC236}">
                <a16:creationId xmlns:a16="http://schemas.microsoft.com/office/drawing/2014/main" id="{37667359-6B2F-4D7C-932B-CE6A0E91C8A0}"/>
              </a:ext>
            </a:extLst>
          </p:cNvPr>
          <p:cNvSpPr>
            <a:spLocks noGrp="1"/>
          </p:cNvSpPr>
          <p:nvPr>
            <p:ph type="ftr" sz="quarter" idx="11"/>
          </p:nvPr>
        </p:nvSpPr>
        <p:spPr>
          <a:xfrm>
            <a:off x="6858000" y="6356350"/>
            <a:ext cx="3448050" cy="365125"/>
          </a:xfrm>
        </p:spPr>
        <p:txBody>
          <a:bodyPr rtlCol="0"/>
          <a:lstStyle>
            <a:lvl1pPr algn="l">
              <a:defRPr/>
            </a:lvl1pPr>
          </a:lstStyle>
          <a:p>
            <a:pPr rtl="0"/>
            <a:r>
              <a:rPr lang="fr-CA" noProof="0"/>
              <a:t>Titre de la présentation rapide</a:t>
            </a:r>
          </a:p>
        </p:txBody>
      </p:sp>
      <p:sp>
        <p:nvSpPr>
          <p:cNvPr id="23" name="Espace réservé pour la diapositive 8">
            <a:extLst>
              <a:ext uri="{FF2B5EF4-FFF2-40B4-BE49-F238E27FC236}">
                <a16:creationId xmlns:a16="http://schemas.microsoft.com/office/drawing/2014/main" id="{C69C9BA9-6130-4098-A0A6-E1A00A3B6BFF}"/>
              </a:ext>
            </a:extLst>
          </p:cNvPr>
          <p:cNvSpPr>
            <a:spLocks noGrp="1"/>
          </p:cNvSpPr>
          <p:nvPr>
            <p:ph type="sldNum" sz="quarter" idx="12"/>
          </p:nvPr>
        </p:nvSpPr>
        <p:spPr>
          <a:xfrm>
            <a:off x="10423398" y="6356350"/>
            <a:ext cx="914400" cy="365125"/>
          </a:xfrm>
        </p:spPr>
        <p:txBody>
          <a:bodyPr rtlCol="0"/>
          <a:lstStyle/>
          <a:p>
            <a:pPr rtl="0"/>
            <a:fld id="{B5CEABB6-07DC-46E8-9B57-56EC44A396E5}" type="slidenum">
              <a:rPr lang="fr-CA" noProof="0" smtClean="0"/>
              <a:t>‹N°›</a:t>
            </a:fld>
            <a:endParaRPr lang="fr-CA" noProof="0"/>
          </a:p>
        </p:txBody>
      </p:sp>
    </p:spTree>
    <p:extLst>
      <p:ext uri="{BB962C8B-B14F-4D97-AF65-F5344CB8AC3E}">
        <p14:creationId xmlns:p14="http://schemas.microsoft.com/office/powerpoint/2010/main" val="18996920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aut de Section">
    <p:spTree>
      <p:nvGrpSpPr>
        <p:cNvPr id="1" name=""/>
        <p:cNvGrpSpPr/>
        <p:nvPr/>
      </p:nvGrpSpPr>
      <p:grpSpPr>
        <a:xfrm>
          <a:off x="0" y="0"/>
          <a:ext cx="0" cy="0"/>
          <a:chOff x="0" y="0"/>
          <a:chExt cx="0" cy="0"/>
        </a:xfrm>
      </p:grpSpPr>
      <p:sp>
        <p:nvSpPr>
          <p:cNvPr id="8" name="Espace réservé pour l’image 7">
            <a:extLst>
              <a:ext uri="{FF2B5EF4-FFF2-40B4-BE49-F238E27FC236}">
                <a16:creationId xmlns:a16="http://schemas.microsoft.com/office/drawing/2014/main" id="{87C02F5D-0AFB-480B-A152-5FC08DB4DCD7}"/>
              </a:ext>
            </a:extLst>
          </p:cNvPr>
          <p:cNvSpPr>
            <a:spLocks noGrp="1"/>
          </p:cNvSpPr>
          <p:nvPr>
            <p:ph type="pic" sz="quarter" idx="13"/>
          </p:nvPr>
        </p:nvSpPr>
        <p:spPr>
          <a:xfrm>
            <a:off x="458724" y="457200"/>
            <a:ext cx="11274552" cy="5943600"/>
          </a:xfrm>
          <a:solidFill>
            <a:schemeClr val="accent6"/>
          </a:solidFill>
        </p:spPr>
        <p:txBody>
          <a:bodyPr rtlCol="0"/>
          <a:lstStyle/>
          <a:p>
            <a:pPr rtl="0"/>
            <a:r>
              <a:rPr lang="fr-FR" noProof="0"/>
              <a:t>Cliquez sur l'icône pour ajouter une image</a:t>
            </a:r>
            <a:endParaRPr lang="fr-CA" noProof="0"/>
          </a:p>
        </p:txBody>
      </p:sp>
      <p:sp>
        <p:nvSpPr>
          <p:cNvPr id="2" name="Titre 1">
            <a:extLst>
              <a:ext uri="{FF2B5EF4-FFF2-40B4-BE49-F238E27FC236}">
                <a16:creationId xmlns:a16="http://schemas.microsoft.com/office/drawing/2014/main" id="{9DE3D039-0A18-4031-8A63-D83666B066F6}"/>
              </a:ext>
            </a:extLst>
          </p:cNvPr>
          <p:cNvSpPr>
            <a:spLocks noGrp="1"/>
          </p:cNvSpPr>
          <p:nvPr>
            <p:ph type="title" hasCustomPrompt="1"/>
          </p:nvPr>
        </p:nvSpPr>
        <p:spPr>
          <a:xfrm>
            <a:off x="3051112" y="3513220"/>
            <a:ext cx="8682164" cy="1828799"/>
          </a:xfrm>
          <a:solidFill>
            <a:schemeClr val="accent3">
              <a:alpha val="90000"/>
            </a:schemeClr>
          </a:solidFill>
        </p:spPr>
        <p:txBody>
          <a:bodyPr lIns="1371600" tIns="0" bIns="0" rtlCol="0" anchor="ctr">
            <a:noAutofit/>
          </a:bodyPr>
          <a:lstStyle>
            <a:lvl1pPr algn="ctr">
              <a:defRPr sz="5400">
                <a:solidFill>
                  <a:schemeClr val="tx1">
                    <a:lumMod val="65000"/>
                    <a:lumOff val="35000"/>
                  </a:schemeClr>
                </a:solidFill>
              </a:defRPr>
            </a:lvl1pPr>
          </a:lstStyle>
          <a:p>
            <a:pPr rtl="0"/>
            <a:r>
              <a:rPr lang="fr-CA" noProof="0"/>
              <a:t>Cliquez pour ajouter un titre</a:t>
            </a:r>
          </a:p>
        </p:txBody>
      </p:sp>
    </p:spTree>
    <p:extLst>
      <p:ext uri="{BB962C8B-B14F-4D97-AF65-F5344CB8AC3E}">
        <p14:creationId xmlns:p14="http://schemas.microsoft.com/office/powerpoint/2010/main" val="9995812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currenc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E9E034D-C1DD-48C0-BB6B-FDC6F8EBA558}"/>
              </a:ext>
            </a:extLst>
          </p:cNvPr>
          <p:cNvSpPr>
            <a:spLocks noGrp="1"/>
          </p:cNvSpPr>
          <p:nvPr>
            <p:ph type="title"/>
          </p:nvPr>
        </p:nvSpPr>
        <p:spPr>
          <a:xfrm>
            <a:off x="1162072" y="365125"/>
            <a:ext cx="10193315" cy="1325563"/>
          </a:xfrm>
        </p:spPr>
        <p:txBody>
          <a:bodyPr rtlCol="0"/>
          <a:lstStyle>
            <a:lvl1pPr algn="l">
              <a:defRPr/>
            </a:lvl1pPr>
          </a:lstStyle>
          <a:p>
            <a:pPr rtl="0"/>
            <a:r>
              <a:rPr lang="fr-FR" noProof="0"/>
              <a:t>Modifiez le style du titre</a:t>
            </a:r>
            <a:endParaRPr lang="fr-CA" noProof="0"/>
          </a:p>
        </p:txBody>
      </p:sp>
      <p:sp>
        <p:nvSpPr>
          <p:cNvPr id="3" name="Espace réservé du texte 2">
            <a:extLst>
              <a:ext uri="{FF2B5EF4-FFF2-40B4-BE49-F238E27FC236}">
                <a16:creationId xmlns:a16="http://schemas.microsoft.com/office/drawing/2014/main" id="{D77FFB71-D3BF-4723-8C5E-44AD8F0E924D}"/>
              </a:ext>
            </a:extLst>
          </p:cNvPr>
          <p:cNvSpPr>
            <a:spLocks noGrp="1"/>
          </p:cNvSpPr>
          <p:nvPr>
            <p:ph type="body" idx="1"/>
          </p:nvPr>
        </p:nvSpPr>
        <p:spPr>
          <a:xfrm>
            <a:off x="1162073" y="1853548"/>
            <a:ext cx="4572000" cy="640080"/>
          </a:xfrm>
        </p:spPr>
        <p:txBody>
          <a:bodyPr rtlCol="0" anchor="ctr" anchorCtr="0">
            <a:normAutofit/>
          </a:bodyPr>
          <a:lstStyle>
            <a:lvl1pPr marL="0" indent="0">
              <a:buNone/>
              <a:defRPr sz="2000" b="0">
                <a:solidFill>
                  <a:schemeClr val="accent4"/>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Cliquez pour modifier les styles du texte du masque</a:t>
            </a:r>
          </a:p>
        </p:txBody>
      </p:sp>
      <p:sp>
        <p:nvSpPr>
          <p:cNvPr id="4" name="Espace réservé au contenu 3">
            <a:extLst>
              <a:ext uri="{FF2B5EF4-FFF2-40B4-BE49-F238E27FC236}">
                <a16:creationId xmlns:a16="http://schemas.microsoft.com/office/drawing/2014/main" id="{A91BC8B9-8F2B-4131-A090-0ACBEEE80BB7}"/>
              </a:ext>
            </a:extLst>
          </p:cNvPr>
          <p:cNvSpPr>
            <a:spLocks noGrp="1"/>
          </p:cNvSpPr>
          <p:nvPr>
            <p:ph sz="half" idx="2"/>
          </p:nvPr>
        </p:nvSpPr>
        <p:spPr>
          <a:xfrm>
            <a:off x="1162073" y="2505075"/>
            <a:ext cx="4572000" cy="3200400"/>
          </a:xfrm>
        </p:spPr>
        <p:txBody>
          <a:bodyPr rtlCol="0">
            <a:normAutofit/>
          </a:bodyPr>
          <a:lstStyle>
            <a:lvl1pPr>
              <a:lnSpc>
                <a:spcPts val="2600"/>
              </a:lnSpc>
              <a:defRPr sz="1600"/>
            </a:lvl1pPr>
            <a:lvl2pPr>
              <a:lnSpc>
                <a:spcPts val="2600"/>
              </a:lnSpc>
              <a:defRPr sz="1600"/>
            </a:lvl2pPr>
            <a:lvl3pPr>
              <a:lnSpc>
                <a:spcPts val="2600"/>
              </a:lnSpc>
              <a:defRPr sz="1600"/>
            </a:lvl3pPr>
            <a:lvl4pPr>
              <a:lnSpc>
                <a:spcPts val="2600"/>
              </a:lnSpc>
              <a:defRPr sz="1600"/>
            </a:lvl4pPr>
            <a:lvl5pPr>
              <a:lnSpc>
                <a:spcPts val="2600"/>
              </a:lnSpc>
              <a:defRPr sz="1600"/>
            </a:lvl5pPr>
          </a:lstStyle>
          <a:p>
            <a:pPr lvl="0" rtl="0"/>
            <a:r>
              <a:rPr lang="fr-FR" noProof="0"/>
              <a:t>Cliquez pour 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CA" noProof="0"/>
          </a:p>
        </p:txBody>
      </p:sp>
      <p:sp>
        <p:nvSpPr>
          <p:cNvPr id="5" name="Espace réservé au texte 4">
            <a:extLst>
              <a:ext uri="{FF2B5EF4-FFF2-40B4-BE49-F238E27FC236}">
                <a16:creationId xmlns:a16="http://schemas.microsoft.com/office/drawing/2014/main" id="{1714E40B-C52C-407A-9311-46FDCD84CB5A}"/>
              </a:ext>
            </a:extLst>
          </p:cNvPr>
          <p:cNvSpPr>
            <a:spLocks noGrp="1"/>
          </p:cNvSpPr>
          <p:nvPr>
            <p:ph type="body" sz="quarter" idx="3"/>
          </p:nvPr>
        </p:nvSpPr>
        <p:spPr>
          <a:xfrm>
            <a:off x="6494485" y="1853548"/>
            <a:ext cx="4572000" cy="640080"/>
          </a:xfrm>
          <a:noFill/>
        </p:spPr>
        <p:txBody>
          <a:bodyPr rtlCol="0" anchor="ctr" anchorCtr="0">
            <a:normAutofit/>
          </a:bodyPr>
          <a:lstStyle>
            <a:lvl1pPr marL="0" indent="0">
              <a:buNone/>
              <a:defRPr sz="2000" b="0">
                <a:solidFill>
                  <a:schemeClr val="accent4"/>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Cliquez pour modifier les styles du texte du masque</a:t>
            </a:r>
          </a:p>
        </p:txBody>
      </p:sp>
      <p:sp>
        <p:nvSpPr>
          <p:cNvPr id="6" name="Espace réservé au contenu 5">
            <a:extLst>
              <a:ext uri="{FF2B5EF4-FFF2-40B4-BE49-F238E27FC236}">
                <a16:creationId xmlns:a16="http://schemas.microsoft.com/office/drawing/2014/main" id="{0596ED23-22F0-421E-849C-630BEABF8BD0}"/>
              </a:ext>
            </a:extLst>
          </p:cNvPr>
          <p:cNvSpPr>
            <a:spLocks noGrp="1"/>
          </p:cNvSpPr>
          <p:nvPr>
            <p:ph sz="quarter" idx="4"/>
          </p:nvPr>
        </p:nvSpPr>
        <p:spPr>
          <a:xfrm>
            <a:off x="6494485" y="2505075"/>
            <a:ext cx="4572000" cy="3200400"/>
          </a:xfrm>
        </p:spPr>
        <p:txBody>
          <a:bodyPr rtlCol="0">
            <a:normAutofit/>
          </a:bodyPr>
          <a:lstStyle>
            <a:lvl1pPr>
              <a:lnSpc>
                <a:spcPts val="2600"/>
              </a:lnSpc>
              <a:defRPr sz="1600"/>
            </a:lvl1pPr>
            <a:lvl2pPr>
              <a:lnSpc>
                <a:spcPts val="2600"/>
              </a:lnSpc>
              <a:defRPr sz="1600"/>
            </a:lvl2pPr>
            <a:lvl3pPr>
              <a:lnSpc>
                <a:spcPts val="2600"/>
              </a:lnSpc>
              <a:defRPr sz="1600"/>
            </a:lvl3pPr>
            <a:lvl4pPr>
              <a:lnSpc>
                <a:spcPts val="2600"/>
              </a:lnSpc>
              <a:defRPr sz="1600"/>
            </a:lvl4pPr>
            <a:lvl5pPr>
              <a:lnSpc>
                <a:spcPts val="2600"/>
              </a:lnSpc>
              <a:defRPr sz="1600"/>
            </a:lvl5pPr>
          </a:lstStyle>
          <a:p>
            <a:pPr lvl="0" rtl="0"/>
            <a:r>
              <a:rPr lang="fr-FR" noProof="0"/>
              <a:t>Cliquez pour 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CA" noProof="0"/>
          </a:p>
        </p:txBody>
      </p:sp>
      <p:sp>
        <p:nvSpPr>
          <p:cNvPr id="11" name="Espace réservé à l’image 10">
            <a:extLst>
              <a:ext uri="{FF2B5EF4-FFF2-40B4-BE49-F238E27FC236}">
                <a16:creationId xmlns:a16="http://schemas.microsoft.com/office/drawing/2014/main" id="{582C2B31-DB43-4AEF-AA1E-62866E69E584}"/>
              </a:ext>
            </a:extLst>
          </p:cNvPr>
          <p:cNvSpPr>
            <a:spLocks noGrp="1"/>
          </p:cNvSpPr>
          <p:nvPr>
            <p:ph type="pic" sz="quarter" idx="13"/>
          </p:nvPr>
        </p:nvSpPr>
        <p:spPr>
          <a:xfrm>
            <a:off x="1524" y="5943600"/>
            <a:ext cx="12188952" cy="914400"/>
          </a:xfrm>
          <a:solidFill>
            <a:schemeClr val="accent6"/>
          </a:solidFill>
        </p:spPr>
        <p:txBody>
          <a:bodyPr rtlCol="0"/>
          <a:lstStyle/>
          <a:p>
            <a:pPr rtl="0"/>
            <a:r>
              <a:rPr lang="fr-FR" noProof="0"/>
              <a:t>Cliquez sur l'icône pour ajouter une image</a:t>
            </a:r>
            <a:endParaRPr lang="fr-CA" noProof="0"/>
          </a:p>
        </p:txBody>
      </p:sp>
      <p:sp>
        <p:nvSpPr>
          <p:cNvPr id="7" name="Espace réservé à la date 6">
            <a:extLst>
              <a:ext uri="{FF2B5EF4-FFF2-40B4-BE49-F238E27FC236}">
                <a16:creationId xmlns:a16="http://schemas.microsoft.com/office/drawing/2014/main" id="{860A2F77-6CFB-4347-9224-EFAA0C0EF3DB}"/>
              </a:ext>
            </a:extLst>
          </p:cNvPr>
          <p:cNvSpPr>
            <a:spLocks noGrp="1"/>
          </p:cNvSpPr>
          <p:nvPr>
            <p:ph type="dt" sz="half" idx="10"/>
          </p:nvPr>
        </p:nvSpPr>
        <p:spPr/>
        <p:txBody>
          <a:bodyPr rtlCol="0"/>
          <a:lstStyle>
            <a:lvl1pPr>
              <a:defRPr>
                <a:solidFill>
                  <a:schemeClr val="bg1"/>
                </a:solidFill>
              </a:defRPr>
            </a:lvl1pPr>
          </a:lstStyle>
          <a:p>
            <a:pPr rtl="0"/>
            <a:r>
              <a:rPr lang="fr-CA" noProof="0"/>
              <a:t>20XX</a:t>
            </a:r>
          </a:p>
        </p:txBody>
      </p:sp>
      <p:sp>
        <p:nvSpPr>
          <p:cNvPr id="8" name="Espace réservé du pied de page 7">
            <a:extLst>
              <a:ext uri="{FF2B5EF4-FFF2-40B4-BE49-F238E27FC236}">
                <a16:creationId xmlns:a16="http://schemas.microsoft.com/office/drawing/2014/main" id="{97C1F45E-8700-4861-AD21-BB7A09E1305A}"/>
              </a:ext>
            </a:extLst>
          </p:cNvPr>
          <p:cNvSpPr>
            <a:spLocks noGrp="1"/>
          </p:cNvSpPr>
          <p:nvPr>
            <p:ph type="ftr" sz="quarter" idx="11"/>
          </p:nvPr>
        </p:nvSpPr>
        <p:spPr/>
        <p:txBody>
          <a:bodyPr rtlCol="0"/>
          <a:lstStyle>
            <a:lvl1pPr>
              <a:defRPr>
                <a:solidFill>
                  <a:schemeClr val="bg1"/>
                </a:solidFill>
              </a:defRPr>
            </a:lvl1pPr>
          </a:lstStyle>
          <a:p>
            <a:pPr rtl="0"/>
            <a:r>
              <a:rPr lang="fr-CA" noProof="0"/>
              <a:t>Titre de la présentation rapide</a:t>
            </a:r>
          </a:p>
        </p:txBody>
      </p:sp>
      <p:sp>
        <p:nvSpPr>
          <p:cNvPr id="9" name="Espace réservé pour la diapositive 8">
            <a:extLst>
              <a:ext uri="{FF2B5EF4-FFF2-40B4-BE49-F238E27FC236}">
                <a16:creationId xmlns:a16="http://schemas.microsoft.com/office/drawing/2014/main" id="{B7283171-31EE-44C7-A031-9F840EDEC10C}"/>
              </a:ext>
            </a:extLst>
          </p:cNvPr>
          <p:cNvSpPr>
            <a:spLocks noGrp="1"/>
          </p:cNvSpPr>
          <p:nvPr>
            <p:ph type="sldNum" sz="quarter" idx="12"/>
          </p:nvPr>
        </p:nvSpPr>
        <p:spPr/>
        <p:txBody>
          <a:bodyPr rtlCol="0"/>
          <a:lstStyle>
            <a:lvl1pPr>
              <a:defRPr>
                <a:solidFill>
                  <a:schemeClr val="bg1"/>
                </a:solidFill>
              </a:defRPr>
            </a:lvl1pPr>
          </a:lstStyle>
          <a:p>
            <a:pPr rtl="0"/>
            <a:fld id="{B5CEABB6-07DC-46E8-9B57-56EC44A396E5}" type="slidenum">
              <a:rPr lang="fr-CA" noProof="0" smtClean="0"/>
              <a:pPr/>
              <a:t>‹N°›</a:t>
            </a:fld>
            <a:endParaRPr lang="fr-CA" noProof="0"/>
          </a:p>
        </p:txBody>
      </p:sp>
    </p:spTree>
    <p:extLst>
      <p:ext uri="{BB962C8B-B14F-4D97-AF65-F5344CB8AC3E}">
        <p14:creationId xmlns:p14="http://schemas.microsoft.com/office/powerpoint/2010/main" val="37500997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résentation du marché">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DD6B45A-9FA0-4D2A-8BEF-4709BD5C14CA}"/>
              </a:ext>
            </a:extLst>
          </p:cNvPr>
          <p:cNvSpPr>
            <a:spLocks noGrp="1"/>
          </p:cNvSpPr>
          <p:nvPr>
            <p:ph type="title"/>
          </p:nvPr>
        </p:nvSpPr>
        <p:spPr/>
        <p:txBody>
          <a:bodyPr rtlCol="0"/>
          <a:lstStyle>
            <a:lvl1pPr algn="ctr">
              <a:defRPr>
                <a:solidFill>
                  <a:schemeClr val="tx1">
                    <a:lumMod val="50000"/>
                    <a:lumOff val="50000"/>
                  </a:schemeClr>
                </a:solidFill>
              </a:defRPr>
            </a:lvl1pPr>
          </a:lstStyle>
          <a:p>
            <a:pPr rtl="0"/>
            <a:r>
              <a:rPr lang="fr-FR" noProof="0"/>
              <a:t>Modifiez le style du titre</a:t>
            </a:r>
            <a:endParaRPr lang="fr-CA" noProof="0"/>
          </a:p>
        </p:txBody>
      </p:sp>
      <p:sp>
        <p:nvSpPr>
          <p:cNvPr id="7" name="Espace réservé à ’image 6">
            <a:extLst>
              <a:ext uri="{FF2B5EF4-FFF2-40B4-BE49-F238E27FC236}">
                <a16:creationId xmlns:a16="http://schemas.microsoft.com/office/drawing/2014/main" id="{C06C6CB5-A7CF-4AA0-8E61-3C46EFA04157}"/>
              </a:ext>
              <a:ext uri="{C183D7F6-B498-43B3-948B-1728B52AA6E4}">
                <adec:decorative xmlns:adec="http://schemas.microsoft.com/office/drawing/2017/decorative" val="1"/>
              </a:ext>
            </a:extLst>
          </p:cNvPr>
          <p:cNvSpPr>
            <a:spLocks noGrp="1"/>
          </p:cNvSpPr>
          <p:nvPr>
            <p:ph type="pic" sz="quarter" idx="23" hasCustomPrompt="1"/>
          </p:nvPr>
        </p:nvSpPr>
        <p:spPr>
          <a:xfrm>
            <a:off x="1524" y="4572000"/>
            <a:ext cx="12188952" cy="2286000"/>
          </a:xfrm>
          <a:solidFill>
            <a:schemeClr val="accent6"/>
          </a:solidFill>
        </p:spPr>
        <p:txBody>
          <a:bodyPr rtlCol="0" anchor="b"/>
          <a:lstStyle>
            <a:lvl1pPr marL="0" indent="0">
              <a:buNone/>
              <a:defRPr/>
            </a:lvl1pPr>
          </a:lstStyle>
          <a:p>
            <a:pPr rtl="0"/>
            <a:r>
              <a:rPr lang="fr-CA" noProof="0"/>
              <a:t>Cliquez pour ajouter une image</a:t>
            </a:r>
          </a:p>
        </p:txBody>
      </p:sp>
      <p:sp>
        <p:nvSpPr>
          <p:cNvPr id="15" name="Espace réservé au texte 15">
            <a:extLst>
              <a:ext uri="{FF2B5EF4-FFF2-40B4-BE49-F238E27FC236}">
                <a16:creationId xmlns:a16="http://schemas.microsoft.com/office/drawing/2014/main" id="{A1FB681F-A94D-4BF8-8290-0811E98D49D4}"/>
              </a:ext>
            </a:extLst>
          </p:cNvPr>
          <p:cNvSpPr>
            <a:spLocks noGrp="1"/>
          </p:cNvSpPr>
          <p:nvPr>
            <p:ph type="body" sz="quarter" idx="13" hasCustomPrompt="1"/>
          </p:nvPr>
        </p:nvSpPr>
        <p:spPr>
          <a:xfrm>
            <a:off x="858305" y="1696389"/>
            <a:ext cx="3210331" cy="3647605"/>
          </a:xfrm>
          <a:solidFill>
            <a:schemeClr val="bg1"/>
          </a:solidFill>
          <a:ln w="12700">
            <a:solidFill>
              <a:schemeClr val="tx2">
                <a:lumMod val="20000"/>
                <a:lumOff val="80000"/>
              </a:schemeClr>
            </a:solidFill>
          </a:ln>
        </p:spPr>
        <p:txBody>
          <a:bodyPr lIns="91440" tIns="457200" rtlCol="0">
            <a:noAutofit/>
          </a:bodyPr>
          <a:lstStyle>
            <a:lvl1pPr marL="0" indent="0" algn="ctr">
              <a:buNone/>
              <a:defRPr sz="3200" b="0">
                <a:solidFill>
                  <a:schemeClr val="accent4"/>
                </a:solidFill>
                <a:latin typeface="+mj-lt"/>
              </a:defRPr>
            </a:lvl1pPr>
          </a:lstStyle>
          <a:p>
            <a:pPr lvl="0" rtl="0"/>
            <a:r>
              <a:rPr lang="fr-CA" noProof="0"/>
              <a:t>Sous-titre</a:t>
            </a:r>
          </a:p>
        </p:txBody>
      </p:sp>
      <p:sp>
        <p:nvSpPr>
          <p:cNvPr id="17" name="Espace réservé du texte 18">
            <a:extLst>
              <a:ext uri="{FF2B5EF4-FFF2-40B4-BE49-F238E27FC236}">
                <a16:creationId xmlns:a16="http://schemas.microsoft.com/office/drawing/2014/main" id="{61E8C129-EF62-46A8-97F3-3CB5D014FBDD}"/>
              </a:ext>
            </a:extLst>
          </p:cNvPr>
          <p:cNvSpPr>
            <a:spLocks noGrp="1"/>
          </p:cNvSpPr>
          <p:nvPr>
            <p:ph type="body" sz="quarter" idx="15" hasCustomPrompt="1"/>
          </p:nvPr>
        </p:nvSpPr>
        <p:spPr>
          <a:xfrm>
            <a:off x="1095593" y="2750695"/>
            <a:ext cx="2743200" cy="2465883"/>
          </a:xfrm>
        </p:spPr>
        <p:txBody>
          <a:bodyPr rtlCol="0">
            <a:normAutofit/>
          </a:bodyPr>
          <a:lstStyle>
            <a:lvl1pPr marL="0" indent="0" algn="ctr">
              <a:buFont typeface="Arial" panose="020B0604020202020204" pitchFamily="34" charset="0"/>
              <a:buNone/>
              <a:defRPr sz="1400">
                <a:solidFill>
                  <a:schemeClr val="tx1"/>
                </a:solidFill>
              </a:defRPr>
            </a:lvl1pPr>
          </a:lstStyle>
          <a:p>
            <a:pPr lvl="0" rtl="0"/>
            <a:r>
              <a:rPr lang="fr-CA" noProof="0"/>
              <a:t>Cliquer pour ajouter du texte</a:t>
            </a:r>
          </a:p>
        </p:txBody>
      </p:sp>
      <p:sp>
        <p:nvSpPr>
          <p:cNvPr id="3" name="Espace réservé de la date 2">
            <a:extLst>
              <a:ext uri="{FF2B5EF4-FFF2-40B4-BE49-F238E27FC236}">
                <a16:creationId xmlns:a16="http://schemas.microsoft.com/office/drawing/2014/main" id="{98EC90C5-A811-4E5C-ADD1-A89DB4E94DAA}"/>
              </a:ext>
            </a:extLst>
          </p:cNvPr>
          <p:cNvSpPr>
            <a:spLocks noGrp="1"/>
          </p:cNvSpPr>
          <p:nvPr>
            <p:ph type="dt" sz="half" idx="20"/>
          </p:nvPr>
        </p:nvSpPr>
        <p:spPr/>
        <p:txBody>
          <a:bodyPr rtlCol="0"/>
          <a:lstStyle>
            <a:lvl1pPr>
              <a:defRPr>
                <a:solidFill>
                  <a:schemeClr val="bg1"/>
                </a:solidFill>
              </a:defRPr>
            </a:lvl1pPr>
          </a:lstStyle>
          <a:p>
            <a:pPr rtl="0"/>
            <a:r>
              <a:rPr lang="fr-CA" noProof="0"/>
              <a:t>20XX</a:t>
            </a:r>
          </a:p>
        </p:txBody>
      </p:sp>
      <p:sp>
        <p:nvSpPr>
          <p:cNvPr id="16" name="Espace réservé du texte 15">
            <a:extLst>
              <a:ext uri="{FF2B5EF4-FFF2-40B4-BE49-F238E27FC236}">
                <a16:creationId xmlns:a16="http://schemas.microsoft.com/office/drawing/2014/main" id="{45F3F79F-C68B-4A8C-B9F0-4BF82DCC6D5F}"/>
              </a:ext>
            </a:extLst>
          </p:cNvPr>
          <p:cNvSpPr>
            <a:spLocks noGrp="1"/>
          </p:cNvSpPr>
          <p:nvPr>
            <p:ph type="body" sz="quarter" idx="24" hasCustomPrompt="1"/>
          </p:nvPr>
        </p:nvSpPr>
        <p:spPr>
          <a:xfrm>
            <a:off x="4516628" y="1696389"/>
            <a:ext cx="3209544" cy="3648456"/>
          </a:xfrm>
          <a:solidFill>
            <a:schemeClr val="bg1"/>
          </a:solidFill>
          <a:ln w="12700">
            <a:solidFill>
              <a:schemeClr val="tx2">
                <a:lumMod val="20000"/>
                <a:lumOff val="80000"/>
              </a:schemeClr>
            </a:solidFill>
          </a:ln>
        </p:spPr>
        <p:txBody>
          <a:bodyPr tIns="457200" rtlCol="0">
            <a:noAutofit/>
          </a:bodyPr>
          <a:lstStyle>
            <a:lvl1pPr marL="0" indent="0" algn="ctr">
              <a:buNone/>
              <a:defRPr sz="3200" b="0">
                <a:solidFill>
                  <a:schemeClr val="accent4"/>
                </a:solidFill>
                <a:latin typeface="+mj-lt"/>
              </a:defRPr>
            </a:lvl1pPr>
          </a:lstStyle>
          <a:p>
            <a:pPr lvl="0" rtl="0"/>
            <a:r>
              <a:rPr lang="fr-CA" noProof="0"/>
              <a:t>Sous-titre</a:t>
            </a:r>
          </a:p>
        </p:txBody>
      </p:sp>
      <p:sp>
        <p:nvSpPr>
          <p:cNvPr id="18" name="Espace réservé du texte 18">
            <a:extLst>
              <a:ext uri="{FF2B5EF4-FFF2-40B4-BE49-F238E27FC236}">
                <a16:creationId xmlns:a16="http://schemas.microsoft.com/office/drawing/2014/main" id="{7E2099CC-3C3F-4C3B-825F-C69EBE0F0D18}"/>
              </a:ext>
            </a:extLst>
          </p:cNvPr>
          <p:cNvSpPr>
            <a:spLocks noGrp="1"/>
          </p:cNvSpPr>
          <p:nvPr>
            <p:ph type="body" sz="quarter" idx="25" hasCustomPrompt="1"/>
          </p:nvPr>
        </p:nvSpPr>
        <p:spPr>
          <a:xfrm>
            <a:off x="4765548" y="2750695"/>
            <a:ext cx="2743200" cy="2465883"/>
          </a:xfrm>
        </p:spPr>
        <p:txBody>
          <a:bodyPr rtlCol="0">
            <a:normAutofit/>
          </a:bodyPr>
          <a:lstStyle>
            <a:lvl1pPr marL="0" indent="0" algn="ctr">
              <a:buFont typeface="Arial" panose="020B0604020202020204" pitchFamily="34" charset="0"/>
              <a:buNone/>
              <a:defRPr sz="1400">
                <a:solidFill>
                  <a:schemeClr val="tx1"/>
                </a:solidFill>
              </a:defRPr>
            </a:lvl1pPr>
          </a:lstStyle>
          <a:p>
            <a:pPr lvl="0" rtl="0"/>
            <a:r>
              <a:rPr lang="fr-CA" noProof="0"/>
              <a:t>Cliquer pour ajouter du texte</a:t>
            </a:r>
          </a:p>
        </p:txBody>
      </p:sp>
      <p:sp>
        <p:nvSpPr>
          <p:cNvPr id="4" name="Espace réservé du pied de page 3">
            <a:extLst>
              <a:ext uri="{FF2B5EF4-FFF2-40B4-BE49-F238E27FC236}">
                <a16:creationId xmlns:a16="http://schemas.microsoft.com/office/drawing/2014/main" id="{3356B621-AE19-45D3-B25F-23256C242DDD}"/>
              </a:ext>
            </a:extLst>
          </p:cNvPr>
          <p:cNvSpPr>
            <a:spLocks noGrp="1"/>
          </p:cNvSpPr>
          <p:nvPr>
            <p:ph type="ftr" sz="quarter" idx="21"/>
          </p:nvPr>
        </p:nvSpPr>
        <p:spPr/>
        <p:txBody>
          <a:bodyPr rtlCol="0"/>
          <a:lstStyle>
            <a:lvl1pPr>
              <a:defRPr>
                <a:solidFill>
                  <a:schemeClr val="bg1"/>
                </a:solidFill>
              </a:defRPr>
            </a:lvl1pPr>
          </a:lstStyle>
          <a:p>
            <a:pPr rtl="0"/>
            <a:r>
              <a:rPr lang="fr-CA" noProof="0"/>
              <a:t>Titre de la présentation rapide</a:t>
            </a:r>
          </a:p>
        </p:txBody>
      </p:sp>
      <p:sp>
        <p:nvSpPr>
          <p:cNvPr id="20" name="Espace réservé du texte 15">
            <a:extLst>
              <a:ext uri="{FF2B5EF4-FFF2-40B4-BE49-F238E27FC236}">
                <a16:creationId xmlns:a16="http://schemas.microsoft.com/office/drawing/2014/main" id="{D904408A-D9CD-40EC-A60A-5AFD4501F7B0}"/>
              </a:ext>
            </a:extLst>
          </p:cNvPr>
          <p:cNvSpPr>
            <a:spLocks noGrp="1"/>
          </p:cNvSpPr>
          <p:nvPr>
            <p:ph type="body" sz="quarter" idx="26" hasCustomPrompt="1"/>
          </p:nvPr>
        </p:nvSpPr>
        <p:spPr>
          <a:xfrm>
            <a:off x="8148764" y="1696389"/>
            <a:ext cx="3209544" cy="3648456"/>
          </a:xfrm>
          <a:solidFill>
            <a:schemeClr val="bg1"/>
          </a:solidFill>
          <a:ln w="12700">
            <a:solidFill>
              <a:schemeClr val="tx2">
                <a:lumMod val="20000"/>
                <a:lumOff val="80000"/>
              </a:schemeClr>
            </a:solidFill>
          </a:ln>
        </p:spPr>
        <p:txBody>
          <a:bodyPr tIns="457200" rtlCol="0">
            <a:noAutofit/>
          </a:bodyPr>
          <a:lstStyle>
            <a:lvl1pPr marL="0" indent="0" algn="ctr">
              <a:buNone/>
              <a:defRPr sz="3200" b="0">
                <a:solidFill>
                  <a:schemeClr val="accent4"/>
                </a:solidFill>
                <a:latin typeface="+mj-lt"/>
              </a:defRPr>
            </a:lvl1pPr>
          </a:lstStyle>
          <a:p>
            <a:pPr lvl="0" rtl="0"/>
            <a:r>
              <a:rPr lang="fr-CA" noProof="0"/>
              <a:t>Sous-titre</a:t>
            </a:r>
          </a:p>
        </p:txBody>
      </p:sp>
      <p:sp>
        <p:nvSpPr>
          <p:cNvPr id="21" name="Espace réservé du texte 18">
            <a:extLst>
              <a:ext uri="{FF2B5EF4-FFF2-40B4-BE49-F238E27FC236}">
                <a16:creationId xmlns:a16="http://schemas.microsoft.com/office/drawing/2014/main" id="{F6FD60C1-21C4-4DFB-A5A9-717DE2A98BA9}"/>
              </a:ext>
            </a:extLst>
          </p:cNvPr>
          <p:cNvSpPr>
            <a:spLocks noGrp="1"/>
          </p:cNvSpPr>
          <p:nvPr>
            <p:ph type="body" sz="quarter" idx="27" hasCustomPrompt="1"/>
          </p:nvPr>
        </p:nvSpPr>
        <p:spPr>
          <a:xfrm>
            <a:off x="8377130" y="2750695"/>
            <a:ext cx="2743200" cy="2465883"/>
          </a:xfrm>
        </p:spPr>
        <p:txBody>
          <a:bodyPr rtlCol="0">
            <a:normAutofit/>
          </a:bodyPr>
          <a:lstStyle>
            <a:lvl1pPr marL="0" indent="0" algn="ctr">
              <a:buFont typeface="Arial" panose="020B0604020202020204" pitchFamily="34" charset="0"/>
              <a:buNone/>
              <a:defRPr sz="1400">
                <a:solidFill>
                  <a:schemeClr val="tx1"/>
                </a:solidFill>
              </a:defRPr>
            </a:lvl1pPr>
          </a:lstStyle>
          <a:p>
            <a:pPr lvl="0" rtl="0"/>
            <a:r>
              <a:rPr lang="fr-CA" noProof="0"/>
              <a:t>Cliquez pour ajouter du texte</a:t>
            </a:r>
          </a:p>
        </p:txBody>
      </p:sp>
      <p:sp>
        <p:nvSpPr>
          <p:cNvPr id="5" name="Espace réservé à la diapositive 4">
            <a:extLst>
              <a:ext uri="{FF2B5EF4-FFF2-40B4-BE49-F238E27FC236}">
                <a16:creationId xmlns:a16="http://schemas.microsoft.com/office/drawing/2014/main" id="{158BDCB2-D8C3-4571-8154-76BEA9AE41A8}"/>
              </a:ext>
            </a:extLst>
          </p:cNvPr>
          <p:cNvSpPr>
            <a:spLocks noGrp="1"/>
          </p:cNvSpPr>
          <p:nvPr>
            <p:ph type="sldNum" sz="quarter" idx="22"/>
          </p:nvPr>
        </p:nvSpPr>
        <p:spPr/>
        <p:txBody>
          <a:bodyPr rtlCol="0"/>
          <a:lstStyle>
            <a:lvl1pPr>
              <a:defRPr>
                <a:solidFill>
                  <a:schemeClr val="bg1"/>
                </a:solidFill>
              </a:defRPr>
            </a:lvl1pPr>
          </a:lstStyle>
          <a:p>
            <a:pPr rtl="0"/>
            <a:fld id="{B5CEABB6-07DC-46E8-9B57-56EC44A396E5}" type="slidenum">
              <a:rPr lang="fr-CA" noProof="0" smtClean="0"/>
              <a:pPr/>
              <a:t>‹N°›</a:t>
            </a:fld>
            <a:endParaRPr lang="fr-CA" noProof="0"/>
          </a:p>
        </p:txBody>
      </p:sp>
    </p:spTree>
    <p:extLst>
      <p:ext uri="{BB962C8B-B14F-4D97-AF65-F5344CB8AC3E}">
        <p14:creationId xmlns:p14="http://schemas.microsoft.com/office/powerpoint/2010/main" val="30725852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mparaison des marchés">
    <p:spTree>
      <p:nvGrpSpPr>
        <p:cNvPr id="1" name=""/>
        <p:cNvGrpSpPr/>
        <p:nvPr/>
      </p:nvGrpSpPr>
      <p:grpSpPr>
        <a:xfrm>
          <a:off x="0" y="0"/>
          <a:ext cx="0" cy="0"/>
          <a:chOff x="0" y="0"/>
          <a:chExt cx="0" cy="0"/>
        </a:xfrm>
      </p:grpSpPr>
      <p:sp>
        <p:nvSpPr>
          <p:cNvPr id="16" name="Espace réservé du texte 3">
            <a:extLst>
              <a:ext uri="{FF2B5EF4-FFF2-40B4-BE49-F238E27FC236}">
                <a16:creationId xmlns:a16="http://schemas.microsoft.com/office/drawing/2014/main" id="{3A5BA28D-2313-499F-93AB-7C86B0305709}"/>
              </a:ext>
            </a:extLst>
          </p:cNvPr>
          <p:cNvSpPr>
            <a:spLocks noGrp="1"/>
          </p:cNvSpPr>
          <p:nvPr>
            <p:ph type="body" sz="quarter" idx="30" hasCustomPrompt="1"/>
          </p:nvPr>
        </p:nvSpPr>
        <p:spPr>
          <a:xfrm>
            <a:off x="2466593" y="2207455"/>
            <a:ext cx="1351811" cy="1097280"/>
          </a:xfrm>
          <a:prstGeom prst="rect">
            <a:avLst/>
          </a:prstGeom>
          <a:noFill/>
          <a:ln>
            <a:solidFill>
              <a:schemeClr val="accent2"/>
            </a:solidFill>
          </a:ln>
        </p:spPr>
        <p:txBody>
          <a:bodyPr rtlCol="0" anchor="ctr" anchorCtr="1">
            <a:normAutofit/>
          </a:bodyPr>
          <a:lstStyle>
            <a:lvl1pPr marL="0" indent="0" algn="ctr">
              <a:spcBef>
                <a:spcPts val="0"/>
              </a:spcBef>
              <a:spcAft>
                <a:spcPts val="0"/>
              </a:spcAft>
              <a:buNone/>
              <a:defRPr sz="4000">
                <a:solidFill>
                  <a:schemeClr val="accent1"/>
                </a:solidFill>
                <a:latin typeface="+mj-lt"/>
              </a:defRPr>
            </a:lvl1pPr>
            <a:lvl2pPr marL="266700" indent="0">
              <a:buNone/>
              <a:defRPr/>
            </a:lvl2pPr>
            <a:lvl3pPr marL="542925" indent="0">
              <a:buNone/>
              <a:defRPr/>
            </a:lvl3pPr>
            <a:lvl4pPr marL="809625" indent="0">
              <a:buNone/>
              <a:defRPr/>
            </a:lvl4pPr>
            <a:lvl5pPr marL="1076325" indent="0">
              <a:buNone/>
              <a:defRPr/>
            </a:lvl5pPr>
          </a:lstStyle>
          <a:p>
            <a:pPr lvl="0" rtl="0"/>
            <a:r>
              <a:rPr lang="fr-CA" noProof="0"/>
              <a:t>1</a:t>
            </a:r>
          </a:p>
        </p:txBody>
      </p:sp>
      <p:sp>
        <p:nvSpPr>
          <p:cNvPr id="22" name="Espace réservé du texte 3">
            <a:extLst>
              <a:ext uri="{FF2B5EF4-FFF2-40B4-BE49-F238E27FC236}">
                <a16:creationId xmlns:a16="http://schemas.microsoft.com/office/drawing/2014/main" id="{98516B14-EF29-444F-82DA-19F5011C7DD4}"/>
              </a:ext>
            </a:extLst>
          </p:cNvPr>
          <p:cNvSpPr>
            <a:spLocks noGrp="1"/>
          </p:cNvSpPr>
          <p:nvPr>
            <p:ph type="body" sz="quarter" idx="34" hasCustomPrompt="1"/>
          </p:nvPr>
        </p:nvSpPr>
        <p:spPr>
          <a:xfrm>
            <a:off x="2466592" y="3559605"/>
            <a:ext cx="1353313" cy="1097280"/>
          </a:xfrm>
          <a:prstGeom prst="rect">
            <a:avLst/>
          </a:prstGeom>
          <a:noFill/>
          <a:ln>
            <a:solidFill>
              <a:schemeClr val="accent2"/>
            </a:solidFill>
          </a:ln>
        </p:spPr>
        <p:txBody>
          <a:bodyPr rtlCol="0" anchor="ctr" anchorCtr="1">
            <a:normAutofit/>
          </a:bodyPr>
          <a:lstStyle>
            <a:lvl1pPr marL="0" indent="0" algn="ctr">
              <a:spcBef>
                <a:spcPts val="0"/>
              </a:spcBef>
              <a:spcAft>
                <a:spcPts val="0"/>
              </a:spcAft>
              <a:buNone/>
              <a:defRPr sz="4000">
                <a:solidFill>
                  <a:schemeClr val="accent1"/>
                </a:solidFill>
                <a:latin typeface="+mj-lt"/>
              </a:defRPr>
            </a:lvl1pPr>
            <a:lvl2pPr marL="266700" indent="0">
              <a:buNone/>
              <a:defRPr/>
            </a:lvl2pPr>
            <a:lvl3pPr marL="542925" indent="0">
              <a:buNone/>
              <a:defRPr/>
            </a:lvl3pPr>
            <a:lvl4pPr marL="809625" indent="0">
              <a:buNone/>
              <a:defRPr/>
            </a:lvl4pPr>
            <a:lvl5pPr marL="1076325" indent="0">
              <a:buNone/>
              <a:defRPr/>
            </a:lvl5pPr>
          </a:lstStyle>
          <a:p>
            <a:pPr lvl="0" rtl="0"/>
            <a:r>
              <a:rPr lang="fr-CA" noProof="0"/>
              <a:t>2</a:t>
            </a:r>
          </a:p>
        </p:txBody>
      </p:sp>
      <p:sp>
        <p:nvSpPr>
          <p:cNvPr id="23" name="Espace réservé du texte 3">
            <a:extLst>
              <a:ext uri="{FF2B5EF4-FFF2-40B4-BE49-F238E27FC236}">
                <a16:creationId xmlns:a16="http://schemas.microsoft.com/office/drawing/2014/main" id="{BFDD67D8-D69E-405B-825C-A9AF88C1A80A}"/>
              </a:ext>
            </a:extLst>
          </p:cNvPr>
          <p:cNvSpPr>
            <a:spLocks noGrp="1"/>
          </p:cNvSpPr>
          <p:nvPr>
            <p:ph type="body" sz="quarter" idx="35" hasCustomPrompt="1"/>
          </p:nvPr>
        </p:nvSpPr>
        <p:spPr>
          <a:xfrm>
            <a:off x="2466592" y="4905756"/>
            <a:ext cx="1353314" cy="1097280"/>
          </a:xfrm>
          <a:prstGeom prst="rect">
            <a:avLst/>
          </a:prstGeom>
          <a:noFill/>
          <a:ln>
            <a:solidFill>
              <a:schemeClr val="accent2"/>
            </a:solidFill>
          </a:ln>
        </p:spPr>
        <p:txBody>
          <a:bodyPr rtlCol="0" anchor="ctr" anchorCtr="1">
            <a:normAutofit/>
          </a:bodyPr>
          <a:lstStyle>
            <a:lvl1pPr marL="0" indent="0" algn="ctr">
              <a:spcBef>
                <a:spcPts val="0"/>
              </a:spcBef>
              <a:spcAft>
                <a:spcPts val="0"/>
              </a:spcAft>
              <a:buNone/>
              <a:defRPr sz="4000">
                <a:solidFill>
                  <a:schemeClr val="accent1"/>
                </a:solidFill>
                <a:latin typeface="+mj-lt"/>
              </a:defRPr>
            </a:lvl1pPr>
            <a:lvl2pPr marL="266700" indent="0">
              <a:buNone/>
              <a:defRPr/>
            </a:lvl2pPr>
            <a:lvl3pPr marL="542925" indent="0">
              <a:buNone/>
              <a:defRPr/>
            </a:lvl3pPr>
            <a:lvl4pPr marL="809625" indent="0">
              <a:buNone/>
              <a:defRPr/>
            </a:lvl4pPr>
            <a:lvl5pPr marL="1076325" indent="0">
              <a:buNone/>
              <a:defRPr/>
            </a:lvl5pPr>
          </a:lstStyle>
          <a:p>
            <a:pPr lvl="0" rtl="0"/>
            <a:r>
              <a:rPr lang="fr-CA" noProof="0"/>
              <a:t>3</a:t>
            </a:r>
          </a:p>
        </p:txBody>
      </p:sp>
      <p:sp>
        <p:nvSpPr>
          <p:cNvPr id="2" name="Titre 1">
            <a:extLst>
              <a:ext uri="{FF2B5EF4-FFF2-40B4-BE49-F238E27FC236}">
                <a16:creationId xmlns:a16="http://schemas.microsoft.com/office/drawing/2014/main" id="{5FC626A5-4FF6-42BD-858A-AE4B2C23A6BC}"/>
              </a:ext>
            </a:extLst>
          </p:cNvPr>
          <p:cNvSpPr>
            <a:spLocks noGrp="1"/>
          </p:cNvSpPr>
          <p:nvPr>
            <p:ph type="title" hasCustomPrompt="1"/>
          </p:nvPr>
        </p:nvSpPr>
        <p:spPr/>
        <p:txBody>
          <a:bodyPr rtlCol="0"/>
          <a:lstStyle>
            <a:lvl1pPr algn="ctr">
              <a:defRPr>
                <a:solidFill>
                  <a:schemeClr val="tx1">
                    <a:lumMod val="50000"/>
                    <a:lumOff val="50000"/>
                  </a:schemeClr>
                </a:solidFill>
              </a:defRPr>
            </a:lvl1pPr>
          </a:lstStyle>
          <a:p>
            <a:pPr rtl="0"/>
            <a:r>
              <a:rPr lang="fr-CA" noProof="0"/>
              <a:t>Cliquez pour modifier le style du titre</a:t>
            </a:r>
          </a:p>
        </p:txBody>
      </p:sp>
      <p:sp>
        <p:nvSpPr>
          <p:cNvPr id="9" name="Espace réservé à l’image 8">
            <a:extLst>
              <a:ext uri="{FF2B5EF4-FFF2-40B4-BE49-F238E27FC236}">
                <a16:creationId xmlns:a16="http://schemas.microsoft.com/office/drawing/2014/main" id="{E3354A33-C884-44F0-A320-DF2EBA500D10}"/>
              </a:ext>
            </a:extLst>
          </p:cNvPr>
          <p:cNvSpPr>
            <a:spLocks noGrp="1"/>
          </p:cNvSpPr>
          <p:nvPr>
            <p:ph type="pic" sz="quarter" idx="36"/>
          </p:nvPr>
        </p:nvSpPr>
        <p:spPr>
          <a:xfrm>
            <a:off x="1371600" y="2202883"/>
            <a:ext cx="1106424" cy="1106424"/>
          </a:xfrm>
          <a:solidFill>
            <a:schemeClr val="accent6"/>
          </a:solidFill>
        </p:spPr>
        <p:txBody>
          <a:bodyPr rtlCol="0">
            <a:normAutofit/>
          </a:bodyPr>
          <a:lstStyle>
            <a:lvl1pPr>
              <a:defRPr sz="1600"/>
            </a:lvl1pPr>
          </a:lstStyle>
          <a:p>
            <a:pPr rtl="0"/>
            <a:r>
              <a:rPr lang="fr-FR" noProof="0"/>
              <a:t>Cliquez sur l'icône pour ajouter une image</a:t>
            </a:r>
            <a:endParaRPr lang="fr-CA" noProof="0"/>
          </a:p>
        </p:txBody>
      </p:sp>
      <p:sp>
        <p:nvSpPr>
          <p:cNvPr id="28" name="Espace réservé à l’image 8">
            <a:extLst>
              <a:ext uri="{FF2B5EF4-FFF2-40B4-BE49-F238E27FC236}">
                <a16:creationId xmlns:a16="http://schemas.microsoft.com/office/drawing/2014/main" id="{7AF29B8F-D39A-4F3A-909A-9D298FB7224E}"/>
              </a:ext>
            </a:extLst>
          </p:cNvPr>
          <p:cNvSpPr>
            <a:spLocks noGrp="1"/>
          </p:cNvSpPr>
          <p:nvPr>
            <p:ph type="pic" sz="quarter" idx="39"/>
          </p:nvPr>
        </p:nvSpPr>
        <p:spPr>
          <a:xfrm>
            <a:off x="1371600" y="3555033"/>
            <a:ext cx="1106424" cy="1106424"/>
          </a:xfrm>
          <a:solidFill>
            <a:schemeClr val="accent6"/>
          </a:solidFill>
        </p:spPr>
        <p:txBody>
          <a:bodyPr rtlCol="0">
            <a:normAutofit/>
          </a:bodyPr>
          <a:lstStyle>
            <a:lvl1pPr>
              <a:defRPr sz="1600"/>
            </a:lvl1pPr>
          </a:lstStyle>
          <a:p>
            <a:pPr rtl="0"/>
            <a:r>
              <a:rPr lang="fr-FR" noProof="0"/>
              <a:t>Cliquez sur l'icône pour ajouter une image</a:t>
            </a:r>
            <a:endParaRPr lang="fr-CA" noProof="0"/>
          </a:p>
        </p:txBody>
      </p:sp>
      <p:sp>
        <p:nvSpPr>
          <p:cNvPr id="31" name="Espace réservé à l’image 8">
            <a:extLst>
              <a:ext uri="{FF2B5EF4-FFF2-40B4-BE49-F238E27FC236}">
                <a16:creationId xmlns:a16="http://schemas.microsoft.com/office/drawing/2014/main" id="{83A1C8AA-5F7D-4C12-9724-97F4B72D8A78}"/>
              </a:ext>
            </a:extLst>
          </p:cNvPr>
          <p:cNvSpPr>
            <a:spLocks noGrp="1"/>
          </p:cNvSpPr>
          <p:nvPr>
            <p:ph type="pic" sz="quarter" idx="42"/>
          </p:nvPr>
        </p:nvSpPr>
        <p:spPr>
          <a:xfrm>
            <a:off x="1371600" y="4901184"/>
            <a:ext cx="1106424" cy="1106424"/>
          </a:xfrm>
          <a:solidFill>
            <a:schemeClr val="accent6"/>
          </a:solidFill>
        </p:spPr>
        <p:txBody>
          <a:bodyPr rtlCol="0">
            <a:normAutofit/>
          </a:bodyPr>
          <a:lstStyle>
            <a:lvl1pPr>
              <a:defRPr sz="1600"/>
            </a:lvl1pPr>
          </a:lstStyle>
          <a:p>
            <a:pPr rtl="0"/>
            <a:r>
              <a:rPr lang="fr-FR" noProof="0"/>
              <a:t>Cliquez sur l'icône pour ajouter une image</a:t>
            </a:r>
            <a:endParaRPr lang="fr-CA" noProof="0"/>
          </a:p>
        </p:txBody>
      </p:sp>
      <p:sp>
        <p:nvSpPr>
          <p:cNvPr id="14" name="Espace réservé au texte 9">
            <a:extLst>
              <a:ext uri="{FF2B5EF4-FFF2-40B4-BE49-F238E27FC236}">
                <a16:creationId xmlns:a16="http://schemas.microsoft.com/office/drawing/2014/main" id="{19BE8230-B656-44E2-9319-E1464125040B}"/>
              </a:ext>
            </a:extLst>
          </p:cNvPr>
          <p:cNvSpPr>
            <a:spLocks noGrp="1"/>
          </p:cNvSpPr>
          <p:nvPr>
            <p:ph type="body" sz="quarter" idx="28" hasCustomPrompt="1"/>
          </p:nvPr>
        </p:nvSpPr>
        <p:spPr>
          <a:xfrm>
            <a:off x="3813048" y="2207455"/>
            <a:ext cx="3657600" cy="1097280"/>
          </a:xfrm>
          <a:prstGeom prst="rect">
            <a:avLst/>
          </a:prstGeom>
          <a:solidFill>
            <a:schemeClr val="accent3"/>
          </a:solidFill>
          <a:ln>
            <a:solidFill>
              <a:schemeClr val="accent3"/>
            </a:solidFill>
          </a:ln>
        </p:spPr>
        <p:txBody>
          <a:bodyPr vert="horz" lIns="0" tIns="0" rIns="0" bIns="0" rtlCol="0" anchor="ctr">
            <a:noAutofit/>
          </a:bodyPr>
          <a:lstStyle>
            <a:lvl1pPr marL="0" indent="0" algn="ctr">
              <a:buNone/>
              <a:defRPr lang="en-ZA" sz="1800" dirty="0">
                <a:solidFill>
                  <a:schemeClr val="tx1"/>
                </a:solidFill>
              </a:defRPr>
            </a:lvl1pPr>
          </a:lstStyle>
          <a:p>
            <a:pPr marL="266700" lvl="0" indent="-266700" algn="ctr" rtl="0"/>
            <a:r>
              <a:rPr lang="fr-CA" noProof="0"/>
              <a:t>En-tête de section</a:t>
            </a:r>
          </a:p>
        </p:txBody>
      </p:sp>
      <p:sp>
        <p:nvSpPr>
          <p:cNvPr id="24" name="Espace réservé au texte 9">
            <a:extLst>
              <a:ext uri="{FF2B5EF4-FFF2-40B4-BE49-F238E27FC236}">
                <a16:creationId xmlns:a16="http://schemas.microsoft.com/office/drawing/2014/main" id="{4ADD189D-5EFF-456A-9AEB-E8DB34527420}"/>
              </a:ext>
            </a:extLst>
          </p:cNvPr>
          <p:cNvSpPr>
            <a:spLocks noGrp="1"/>
          </p:cNvSpPr>
          <p:nvPr>
            <p:ph type="body" sz="quarter" idx="37" hasCustomPrompt="1"/>
          </p:nvPr>
        </p:nvSpPr>
        <p:spPr>
          <a:xfrm>
            <a:off x="3813048" y="3559605"/>
            <a:ext cx="3657600" cy="1097280"/>
          </a:xfrm>
          <a:prstGeom prst="rect">
            <a:avLst/>
          </a:prstGeom>
          <a:solidFill>
            <a:schemeClr val="accent3"/>
          </a:solidFill>
          <a:ln>
            <a:solidFill>
              <a:schemeClr val="accent3"/>
            </a:solidFill>
          </a:ln>
        </p:spPr>
        <p:txBody>
          <a:bodyPr vert="horz" lIns="0" tIns="0" rIns="0" bIns="0" rtlCol="0" anchor="ctr">
            <a:noAutofit/>
          </a:bodyPr>
          <a:lstStyle>
            <a:lvl1pPr marL="0" indent="0" algn="ctr">
              <a:buNone/>
              <a:defRPr lang="en-ZA" sz="1800" dirty="0">
                <a:solidFill>
                  <a:schemeClr val="tx1"/>
                </a:solidFill>
              </a:defRPr>
            </a:lvl1pPr>
          </a:lstStyle>
          <a:p>
            <a:pPr marL="266700" lvl="0" indent="-266700" algn="ctr" rtl="0"/>
            <a:r>
              <a:rPr lang="fr-CA" noProof="0"/>
              <a:t>En-tête de section</a:t>
            </a:r>
          </a:p>
        </p:txBody>
      </p:sp>
      <p:sp>
        <p:nvSpPr>
          <p:cNvPr id="29" name="Espace réservé au texte 9">
            <a:extLst>
              <a:ext uri="{FF2B5EF4-FFF2-40B4-BE49-F238E27FC236}">
                <a16:creationId xmlns:a16="http://schemas.microsoft.com/office/drawing/2014/main" id="{53862BA6-E42C-4C58-871B-8705122D6689}"/>
              </a:ext>
            </a:extLst>
          </p:cNvPr>
          <p:cNvSpPr>
            <a:spLocks noGrp="1"/>
          </p:cNvSpPr>
          <p:nvPr>
            <p:ph type="body" sz="quarter" idx="40" hasCustomPrompt="1"/>
          </p:nvPr>
        </p:nvSpPr>
        <p:spPr>
          <a:xfrm>
            <a:off x="3813048" y="4905756"/>
            <a:ext cx="3657600" cy="1097280"/>
          </a:xfrm>
          <a:prstGeom prst="rect">
            <a:avLst/>
          </a:prstGeom>
          <a:solidFill>
            <a:schemeClr val="accent3"/>
          </a:solidFill>
          <a:ln>
            <a:solidFill>
              <a:schemeClr val="accent3"/>
            </a:solidFill>
          </a:ln>
        </p:spPr>
        <p:txBody>
          <a:bodyPr vert="horz" lIns="0" tIns="0" rIns="0" bIns="0" rtlCol="0" anchor="ctr">
            <a:noAutofit/>
          </a:bodyPr>
          <a:lstStyle>
            <a:lvl1pPr marL="0" indent="0" algn="ctr">
              <a:buNone/>
              <a:defRPr lang="en-ZA" sz="1800" dirty="0">
                <a:solidFill>
                  <a:schemeClr val="tx1"/>
                </a:solidFill>
              </a:defRPr>
            </a:lvl1pPr>
          </a:lstStyle>
          <a:p>
            <a:pPr marL="266700" lvl="0" indent="-266700" algn="ctr" rtl="0"/>
            <a:r>
              <a:rPr lang="fr-CA" noProof="0"/>
              <a:t>En-tête de section</a:t>
            </a:r>
          </a:p>
        </p:txBody>
      </p:sp>
      <p:sp>
        <p:nvSpPr>
          <p:cNvPr id="19" name="Espace réservé du contenu 3">
            <a:extLst>
              <a:ext uri="{FF2B5EF4-FFF2-40B4-BE49-F238E27FC236}">
                <a16:creationId xmlns:a16="http://schemas.microsoft.com/office/drawing/2014/main" id="{B1F9D630-F36F-43B5-B6A8-62245E084CAB}"/>
              </a:ext>
            </a:extLst>
          </p:cNvPr>
          <p:cNvSpPr>
            <a:spLocks noGrp="1"/>
          </p:cNvSpPr>
          <p:nvPr>
            <p:ph sz="half" idx="2" hasCustomPrompt="1"/>
          </p:nvPr>
        </p:nvSpPr>
        <p:spPr>
          <a:xfrm>
            <a:off x="7470648" y="2207455"/>
            <a:ext cx="3657600" cy="1097280"/>
          </a:xfrm>
          <a:solidFill>
            <a:schemeClr val="accent3">
              <a:alpha val="50000"/>
            </a:schemeClr>
          </a:solidFill>
          <a:ln>
            <a:solidFill>
              <a:schemeClr val="accent3">
                <a:alpha val="50000"/>
              </a:schemeClr>
            </a:solidFill>
          </a:ln>
        </p:spPr>
        <p:txBody>
          <a:bodyPr rtlCol="0" anchor="ctr" anchorCtr="0">
            <a:normAutofit/>
          </a:bodyPr>
          <a:lstStyle>
            <a:lvl1pPr marL="0" indent="0" algn="ctr">
              <a:buFont typeface="Arial" panose="020B0604020202020204" pitchFamily="34" charset="0"/>
              <a:buNone/>
              <a:defRPr sz="1800">
                <a:solidFill>
                  <a:schemeClr val="tx1">
                    <a:lumMod val="85000"/>
                    <a:lumOff val="15000"/>
                  </a:schemeClr>
                </a:solidFill>
              </a:defRPr>
            </a:lvl1pPr>
          </a:lstStyle>
          <a:p>
            <a:pPr lvl="0" rtl="0"/>
            <a:r>
              <a:rPr lang="fr-CA" noProof="0"/>
              <a:t>Description de la section</a:t>
            </a:r>
          </a:p>
        </p:txBody>
      </p:sp>
      <p:sp>
        <p:nvSpPr>
          <p:cNvPr id="27" name="Espace réservé du contenu 3">
            <a:extLst>
              <a:ext uri="{FF2B5EF4-FFF2-40B4-BE49-F238E27FC236}">
                <a16:creationId xmlns:a16="http://schemas.microsoft.com/office/drawing/2014/main" id="{C670C5D6-AD2E-415C-BAFE-A8239C15159E}"/>
              </a:ext>
            </a:extLst>
          </p:cNvPr>
          <p:cNvSpPr>
            <a:spLocks noGrp="1"/>
          </p:cNvSpPr>
          <p:nvPr>
            <p:ph sz="half" idx="38" hasCustomPrompt="1"/>
          </p:nvPr>
        </p:nvSpPr>
        <p:spPr>
          <a:xfrm>
            <a:off x="7470648" y="3559605"/>
            <a:ext cx="3657600" cy="1097280"/>
          </a:xfrm>
          <a:solidFill>
            <a:schemeClr val="accent3">
              <a:alpha val="50000"/>
            </a:schemeClr>
          </a:solidFill>
          <a:ln>
            <a:solidFill>
              <a:schemeClr val="accent3">
                <a:alpha val="50000"/>
              </a:schemeClr>
            </a:solidFill>
          </a:ln>
        </p:spPr>
        <p:txBody>
          <a:bodyPr rtlCol="0" anchor="ctr" anchorCtr="0">
            <a:normAutofit/>
          </a:bodyPr>
          <a:lstStyle>
            <a:lvl1pPr marL="0" indent="0" algn="ctr">
              <a:buFont typeface="Arial" panose="020B0604020202020204" pitchFamily="34" charset="0"/>
              <a:buNone/>
              <a:defRPr sz="1800">
                <a:solidFill>
                  <a:schemeClr val="tx1">
                    <a:lumMod val="85000"/>
                    <a:lumOff val="15000"/>
                  </a:schemeClr>
                </a:solidFill>
              </a:defRPr>
            </a:lvl1pPr>
          </a:lstStyle>
          <a:p>
            <a:pPr lvl="0" rtl="0"/>
            <a:r>
              <a:rPr lang="fr-CA" noProof="0"/>
              <a:t>Description de la section</a:t>
            </a:r>
          </a:p>
        </p:txBody>
      </p:sp>
      <p:sp>
        <p:nvSpPr>
          <p:cNvPr id="30" name="Espace réservé du contenu 3">
            <a:extLst>
              <a:ext uri="{FF2B5EF4-FFF2-40B4-BE49-F238E27FC236}">
                <a16:creationId xmlns:a16="http://schemas.microsoft.com/office/drawing/2014/main" id="{26DDBF97-B5FA-415C-9E0D-A4A556C40805}"/>
              </a:ext>
            </a:extLst>
          </p:cNvPr>
          <p:cNvSpPr>
            <a:spLocks noGrp="1"/>
          </p:cNvSpPr>
          <p:nvPr>
            <p:ph sz="half" idx="41" hasCustomPrompt="1"/>
          </p:nvPr>
        </p:nvSpPr>
        <p:spPr>
          <a:xfrm>
            <a:off x="7470648" y="4905756"/>
            <a:ext cx="3657600" cy="1097280"/>
          </a:xfrm>
          <a:solidFill>
            <a:schemeClr val="accent3">
              <a:alpha val="50000"/>
            </a:schemeClr>
          </a:solidFill>
          <a:ln>
            <a:solidFill>
              <a:schemeClr val="accent3">
                <a:alpha val="50000"/>
              </a:schemeClr>
            </a:solidFill>
          </a:ln>
        </p:spPr>
        <p:txBody>
          <a:bodyPr rtlCol="0" anchor="ctr" anchorCtr="0">
            <a:normAutofit/>
          </a:bodyPr>
          <a:lstStyle>
            <a:lvl1pPr marL="0" indent="0" algn="ctr">
              <a:buFont typeface="Arial" panose="020B0604020202020204" pitchFamily="34" charset="0"/>
              <a:buNone/>
              <a:defRPr sz="1800">
                <a:solidFill>
                  <a:schemeClr val="tx1">
                    <a:lumMod val="85000"/>
                    <a:lumOff val="15000"/>
                  </a:schemeClr>
                </a:solidFill>
              </a:defRPr>
            </a:lvl1pPr>
          </a:lstStyle>
          <a:p>
            <a:pPr lvl="0" rtl="0"/>
            <a:r>
              <a:rPr lang="fr-CA" noProof="0"/>
              <a:t>Description de la section</a:t>
            </a:r>
          </a:p>
        </p:txBody>
      </p:sp>
      <p:sp>
        <p:nvSpPr>
          <p:cNvPr id="17" name="Espace réservé de la date 1">
            <a:extLst>
              <a:ext uri="{FF2B5EF4-FFF2-40B4-BE49-F238E27FC236}">
                <a16:creationId xmlns:a16="http://schemas.microsoft.com/office/drawing/2014/main" id="{8408DD66-4FD2-41B2-AD2E-24ADA0398198}"/>
              </a:ext>
            </a:extLst>
          </p:cNvPr>
          <p:cNvSpPr>
            <a:spLocks noGrp="1"/>
          </p:cNvSpPr>
          <p:nvPr>
            <p:ph type="dt" sz="half" idx="43"/>
          </p:nvPr>
        </p:nvSpPr>
        <p:spPr>
          <a:xfrm>
            <a:off x="838200" y="6356350"/>
            <a:ext cx="2743200" cy="365125"/>
          </a:xfrm>
        </p:spPr>
        <p:txBody>
          <a:bodyPr rtlCol="0"/>
          <a:lstStyle/>
          <a:p>
            <a:pPr rtl="0"/>
            <a:r>
              <a:rPr lang="fr-CA" noProof="0"/>
              <a:t>20XX</a:t>
            </a:r>
          </a:p>
        </p:txBody>
      </p:sp>
      <p:sp>
        <p:nvSpPr>
          <p:cNvPr id="6" name="Espace réservé du pied de page 5">
            <a:extLst>
              <a:ext uri="{FF2B5EF4-FFF2-40B4-BE49-F238E27FC236}">
                <a16:creationId xmlns:a16="http://schemas.microsoft.com/office/drawing/2014/main" id="{29E5E346-F307-4307-949D-77CDB6E6577A}"/>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fr-CA" noProof="0"/>
              <a:t>Titre de la présentation rapide</a:t>
            </a:r>
          </a:p>
        </p:txBody>
      </p:sp>
      <p:sp>
        <p:nvSpPr>
          <p:cNvPr id="7" name="Espace réservé du numéro de diapositive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fr-CA" noProof="0" smtClean="0"/>
              <a:pPr/>
              <a:t>‹N°›</a:t>
            </a:fld>
            <a:endParaRPr lang="fr-CA" noProof="0"/>
          </a:p>
        </p:txBody>
      </p:sp>
    </p:spTree>
    <p:extLst>
      <p:ext uri="{BB962C8B-B14F-4D97-AF65-F5344CB8AC3E}">
        <p14:creationId xmlns:p14="http://schemas.microsoft.com/office/powerpoint/2010/main" val="3215403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pPr rtl="0"/>
            <a:r>
              <a:rPr lang="fr-CA" noProof="0"/>
              <a:t>20XX</a:t>
            </a:r>
          </a:p>
        </p:txBody>
      </p:sp>
      <p:sp>
        <p:nvSpPr>
          <p:cNvPr id="5" name="Footer Placeholder 4"/>
          <p:cNvSpPr>
            <a:spLocks noGrp="1"/>
          </p:cNvSpPr>
          <p:nvPr>
            <p:ph type="ftr" sz="quarter" idx="11"/>
          </p:nvPr>
        </p:nvSpPr>
        <p:spPr/>
        <p:txBody>
          <a:bodyPr/>
          <a:lstStyle/>
          <a:p>
            <a:pPr rtl="0"/>
            <a:r>
              <a:rPr lang="fr-CA" noProof="0"/>
              <a:t>Titre de la présentation rapide</a:t>
            </a:r>
          </a:p>
        </p:txBody>
      </p:sp>
      <p:sp>
        <p:nvSpPr>
          <p:cNvPr id="6" name="Slide Number Placeholder 5"/>
          <p:cNvSpPr>
            <a:spLocks noGrp="1"/>
          </p:cNvSpPr>
          <p:nvPr>
            <p:ph type="sldNum" sz="quarter" idx="12"/>
          </p:nvPr>
        </p:nvSpPr>
        <p:spPr/>
        <p:txBody>
          <a:bodyPr/>
          <a:lstStyle/>
          <a:p>
            <a:pPr rtl="0"/>
            <a:fld id="{B5CEABB6-07DC-46E8-9B57-56EC44A396E5}" type="slidenum">
              <a:rPr lang="fr-CA" noProof="0" smtClean="0"/>
              <a:pPr/>
              <a:t>‹N°›</a:t>
            </a:fld>
            <a:endParaRPr lang="fr-CA" noProof="0"/>
          </a:p>
        </p:txBody>
      </p:sp>
    </p:spTree>
    <p:extLst>
      <p:ext uri="{BB962C8B-B14F-4D97-AF65-F5344CB8AC3E}">
        <p14:creationId xmlns:p14="http://schemas.microsoft.com/office/powerpoint/2010/main" val="2836289653"/>
      </p:ext>
    </p:extLst>
  </p:cSld>
  <p:clrMapOvr>
    <a:masterClrMapping/>
  </p:clrMapOvr>
  <p:hf hdr="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Quadrant">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FC626A5-4FF6-42BD-858A-AE4B2C23A6BC}"/>
              </a:ext>
            </a:extLst>
          </p:cNvPr>
          <p:cNvSpPr>
            <a:spLocks noGrp="1"/>
          </p:cNvSpPr>
          <p:nvPr>
            <p:ph type="title" hasCustomPrompt="1"/>
          </p:nvPr>
        </p:nvSpPr>
        <p:spPr/>
        <p:txBody>
          <a:bodyPr rtlCol="0"/>
          <a:lstStyle>
            <a:lvl1pPr algn="ctr">
              <a:defRPr>
                <a:solidFill>
                  <a:schemeClr val="tx1">
                    <a:lumMod val="50000"/>
                    <a:lumOff val="50000"/>
                  </a:schemeClr>
                </a:solidFill>
              </a:defRPr>
            </a:lvl1pPr>
          </a:lstStyle>
          <a:p>
            <a:pPr rtl="0"/>
            <a:r>
              <a:rPr lang="fr-CA" noProof="0"/>
              <a:t>Cliquez pour modifier le style du titre</a:t>
            </a:r>
          </a:p>
        </p:txBody>
      </p:sp>
      <p:sp>
        <p:nvSpPr>
          <p:cNvPr id="10" name="Espace réservé au texte 5">
            <a:extLst>
              <a:ext uri="{FF2B5EF4-FFF2-40B4-BE49-F238E27FC236}">
                <a16:creationId xmlns:a16="http://schemas.microsoft.com/office/drawing/2014/main" id="{6CD52AD9-4495-432B-B01C-26AAF0EAA89F}"/>
              </a:ext>
            </a:extLst>
          </p:cNvPr>
          <p:cNvSpPr>
            <a:spLocks noGrp="1"/>
          </p:cNvSpPr>
          <p:nvPr>
            <p:ph type="body" sz="quarter" idx="12" hasCustomPrompt="1"/>
          </p:nvPr>
        </p:nvSpPr>
        <p:spPr>
          <a:xfrm>
            <a:off x="4992992" y="2232908"/>
            <a:ext cx="2194560" cy="274320"/>
          </a:xfrm>
        </p:spPr>
        <p:txBody>
          <a:bodyPr rtlCol="0">
            <a:noAutofit/>
          </a:bodyPr>
          <a:lstStyle>
            <a:lvl1pPr marL="0" indent="0" algn="ctr">
              <a:buFont typeface="Arial" panose="020B0604020202020204" pitchFamily="34" charset="0"/>
              <a:buNone/>
              <a:defRPr sz="1200" b="1">
                <a:solidFill>
                  <a:schemeClr val="accent4"/>
                </a:solidFill>
              </a:defRPr>
            </a:lvl1pPr>
          </a:lstStyle>
          <a:p>
            <a:pPr lvl="0" rtl="0"/>
            <a:r>
              <a:rPr lang="fr-CA" noProof="0"/>
              <a:t>TITRE DU QUADRANT</a:t>
            </a:r>
          </a:p>
        </p:txBody>
      </p:sp>
      <p:sp>
        <p:nvSpPr>
          <p:cNvPr id="12" name="Espace réservé au texte 5">
            <a:extLst>
              <a:ext uri="{FF2B5EF4-FFF2-40B4-BE49-F238E27FC236}">
                <a16:creationId xmlns:a16="http://schemas.microsoft.com/office/drawing/2014/main" id="{AF9EB7E7-72B3-4FD3-B153-815A53CB1B7D}"/>
              </a:ext>
            </a:extLst>
          </p:cNvPr>
          <p:cNvSpPr>
            <a:spLocks noGrp="1"/>
          </p:cNvSpPr>
          <p:nvPr>
            <p:ph type="body" sz="quarter" idx="14" hasCustomPrompt="1"/>
          </p:nvPr>
        </p:nvSpPr>
        <p:spPr>
          <a:xfrm>
            <a:off x="708728" y="3494402"/>
            <a:ext cx="2194560" cy="274320"/>
          </a:xfrm>
        </p:spPr>
        <p:txBody>
          <a:bodyPr rtlCol="0">
            <a:noAutofit/>
          </a:bodyPr>
          <a:lstStyle>
            <a:lvl1pPr marL="0" indent="0" algn="l">
              <a:buFont typeface="Arial" panose="020B0604020202020204" pitchFamily="34" charset="0"/>
              <a:buNone/>
              <a:defRPr sz="1200" b="1">
                <a:solidFill>
                  <a:schemeClr val="accent4"/>
                </a:solidFill>
              </a:defRPr>
            </a:lvl1pPr>
          </a:lstStyle>
          <a:p>
            <a:pPr lvl="0" rtl="0"/>
            <a:r>
              <a:rPr lang="fr-CA" noProof="0"/>
              <a:t>TITRE DU QUADRANT</a:t>
            </a:r>
          </a:p>
        </p:txBody>
      </p:sp>
      <p:sp>
        <p:nvSpPr>
          <p:cNvPr id="13" name="Espace réservé au texte 5">
            <a:extLst>
              <a:ext uri="{FF2B5EF4-FFF2-40B4-BE49-F238E27FC236}">
                <a16:creationId xmlns:a16="http://schemas.microsoft.com/office/drawing/2014/main" id="{139AE34A-A4BE-43AA-9A69-9A18D5FC53D8}"/>
              </a:ext>
            </a:extLst>
          </p:cNvPr>
          <p:cNvSpPr>
            <a:spLocks noGrp="1"/>
          </p:cNvSpPr>
          <p:nvPr>
            <p:ph type="body" sz="quarter" idx="15" hasCustomPrompt="1"/>
          </p:nvPr>
        </p:nvSpPr>
        <p:spPr>
          <a:xfrm>
            <a:off x="9310732" y="3494402"/>
            <a:ext cx="2194560" cy="274320"/>
          </a:xfrm>
        </p:spPr>
        <p:txBody>
          <a:bodyPr rtlCol="0">
            <a:noAutofit/>
          </a:bodyPr>
          <a:lstStyle>
            <a:lvl1pPr marL="0" indent="0" algn="r">
              <a:buFont typeface="Arial" panose="020B0604020202020204" pitchFamily="34" charset="0"/>
              <a:buNone/>
              <a:defRPr sz="1200" b="1">
                <a:solidFill>
                  <a:schemeClr val="accent4"/>
                </a:solidFill>
              </a:defRPr>
            </a:lvl1pPr>
          </a:lstStyle>
          <a:p>
            <a:pPr lvl="0" rtl="0"/>
            <a:r>
              <a:rPr lang="fr-CA" noProof="0"/>
              <a:t>TITRE DU QUADRANT</a:t>
            </a:r>
          </a:p>
        </p:txBody>
      </p:sp>
      <p:sp>
        <p:nvSpPr>
          <p:cNvPr id="11" name="Espace réservé au texte 5">
            <a:extLst>
              <a:ext uri="{FF2B5EF4-FFF2-40B4-BE49-F238E27FC236}">
                <a16:creationId xmlns:a16="http://schemas.microsoft.com/office/drawing/2014/main" id="{23E8F54F-C5BD-4FE6-BB69-FEC69BC0FDDD}"/>
              </a:ext>
            </a:extLst>
          </p:cNvPr>
          <p:cNvSpPr>
            <a:spLocks noGrp="1"/>
          </p:cNvSpPr>
          <p:nvPr>
            <p:ph type="body" sz="quarter" idx="13" hasCustomPrompt="1"/>
          </p:nvPr>
        </p:nvSpPr>
        <p:spPr>
          <a:xfrm>
            <a:off x="4992992" y="5287722"/>
            <a:ext cx="2194560" cy="274320"/>
          </a:xfrm>
        </p:spPr>
        <p:txBody>
          <a:bodyPr rtlCol="0">
            <a:noAutofit/>
          </a:bodyPr>
          <a:lstStyle>
            <a:lvl1pPr marL="0" indent="0" algn="ctr">
              <a:buFont typeface="Arial" panose="020B0604020202020204" pitchFamily="34" charset="0"/>
              <a:buNone/>
              <a:defRPr sz="1200" b="1">
                <a:solidFill>
                  <a:schemeClr val="accent4"/>
                </a:solidFill>
              </a:defRPr>
            </a:lvl1pPr>
          </a:lstStyle>
          <a:p>
            <a:pPr lvl="0" rtl="0"/>
            <a:r>
              <a:rPr lang="fr-CA" noProof="0"/>
              <a:t>TITRE DU QUADRANT</a:t>
            </a:r>
          </a:p>
        </p:txBody>
      </p:sp>
      <p:grpSp>
        <p:nvGrpSpPr>
          <p:cNvPr id="3" name="Groupe 2">
            <a:extLst>
              <a:ext uri="{FF2B5EF4-FFF2-40B4-BE49-F238E27FC236}">
                <a16:creationId xmlns:a16="http://schemas.microsoft.com/office/drawing/2014/main" id="{37F7357E-EB66-4B24-BD83-CDF02BFEB8AD}"/>
              </a:ext>
              <a:ext uri="{C183D7F6-B498-43B3-948B-1728B52AA6E4}">
                <adec:decorative xmlns:adec="http://schemas.microsoft.com/office/drawing/2017/decorative" val="1"/>
              </a:ext>
            </a:extLst>
          </p:cNvPr>
          <p:cNvGrpSpPr/>
          <p:nvPr userDrawn="1"/>
        </p:nvGrpSpPr>
        <p:grpSpPr>
          <a:xfrm>
            <a:off x="767923" y="2586939"/>
            <a:ext cx="10677317" cy="2637195"/>
            <a:chOff x="767923" y="2586939"/>
            <a:chExt cx="10677317" cy="2637195"/>
          </a:xfrm>
        </p:grpSpPr>
        <p:sp>
          <p:nvSpPr>
            <p:cNvPr id="26" name="Forme libre : Forme 25">
              <a:extLst>
                <a:ext uri="{FF2B5EF4-FFF2-40B4-BE49-F238E27FC236}">
                  <a16:creationId xmlns:a16="http://schemas.microsoft.com/office/drawing/2014/main" id="{E5CC96AF-1ECA-45C5-A903-6341850289F9}"/>
                </a:ext>
              </a:extLst>
            </p:cNvPr>
            <p:cNvSpPr/>
            <p:nvPr userDrawn="1"/>
          </p:nvSpPr>
          <p:spPr>
            <a:xfrm>
              <a:off x="6098501" y="2586991"/>
              <a:ext cx="46095" cy="1231565"/>
            </a:xfrm>
            <a:custGeom>
              <a:avLst/>
              <a:gdLst>
                <a:gd name="connsiteX0" fmla="*/ 375 w 46095"/>
                <a:gd name="connsiteY0" fmla="*/ 0 h 1231565"/>
                <a:gd name="connsiteX1" fmla="*/ 46095 w 46095"/>
                <a:gd name="connsiteY1" fmla="*/ 114776 h 1231565"/>
                <a:gd name="connsiteX2" fmla="*/ 46095 w 46095"/>
                <a:gd name="connsiteY2" fmla="*/ 1231565 h 1231565"/>
                <a:gd name="connsiteX3" fmla="*/ 0 w 46095"/>
                <a:gd name="connsiteY3" fmla="*/ 1231565 h 1231565"/>
                <a:gd name="connsiteX4" fmla="*/ 0 w 46095"/>
                <a:gd name="connsiteY4" fmla="*/ 942 h 1231565"/>
                <a:gd name="connsiteX5" fmla="*/ 375 w 46095"/>
                <a:gd name="connsiteY5" fmla="*/ 0 h 1231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095" h="1231565">
                  <a:moveTo>
                    <a:pt x="375" y="0"/>
                  </a:moveTo>
                  <a:lnTo>
                    <a:pt x="46095" y="114776"/>
                  </a:lnTo>
                  <a:lnTo>
                    <a:pt x="46095" y="1231565"/>
                  </a:lnTo>
                  <a:lnTo>
                    <a:pt x="0" y="1231565"/>
                  </a:lnTo>
                  <a:lnTo>
                    <a:pt x="0" y="942"/>
                  </a:lnTo>
                  <a:lnTo>
                    <a:pt x="375"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fr-CA" noProof="0"/>
            </a:p>
          </p:txBody>
        </p:sp>
        <p:sp>
          <p:nvSpPr>
            <p:cNvPr id="25" name="Forme libre : Forme 24">
              <a:extLst>
                <a:ext uri="{FF2B5EF4-FFF2-40B4-BE49-F238E27FC236}">
                  <a16:creationId xmlns:a16="http://schemas.microsoft.com/office/drawing/2014/main" id="{07574821-21A4-483A-9824-B9CB9EC4B770}"/>
                </a:ext>
              </a:extLst>
            </p:cNvPr>
            <p:cNvSpPr/>
            <p:nvPr userDrawn="1"/>
          </p:nvSpPr>
          <p:spPr>
            <a:xfrm>
              <a:off x="6053156" y="3818555"/>
              <a:ext cx="45345" cy="97190"/>
            </a:xfrm>
            <a:custGeom>
              <a:avLst/>
              <a:gdLst>
                <a:gd name="connsiteX0" fmla="*/ 0 w 45345"/>
                <a:gd name="connsiteY0" fmla="*/ 0 h 97190"/>
                <a:gd name="connsiteX1" fmla="*/ 45345 w 45345"/>
                <a:gd name="connsiteY1" fmla="*/ 0 h 97190"/>
                <a:gd name="connsiteX2" fmla="*/ 45345 w 45345"/>
                <a:gd name="connsiteY2" fmla="*/ 97190 h 97190"/>
                <a:gd name="connsiteX3" fmla="*/ 0 w 45345"/>
                <a:gd name="connsiteY3" fmla="*/ 97190 h 97190"/>
                <a:gd name="connsiteX4" fmla="*/ 0 w 45345"/>
                <a:gd name="connsiteY4" fmla="*/ 0 h 971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345" h="97190">
                  <a:moveTo>
                    <a:pt x="0" y="0"/>
                  </a:moveTo>
                  <a:lnTo>
                    <a:pt x="45345" y="0"/>
                  </a:lnTo>
                  <a:lnTo>
                    <a:pt x="45345" y="97190"/>
                  </a:lnTo>
                  <a:lnTo>
                    <a:pt x="0" y="9719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fr-CA" noProof="0"/>
            </a:p>
          </p:txBody>
        </p:sp>
        <p:sp>
          <p:nvSpPr>
            <p:cNvPr id="22" name="Forme libre : Forme 21">
              <a:extLst>
                <a:ext uri="{FF2B5EF4-FFF2-40B4-BE49-F238E27FC236}">
                  <a16:creationId xmlns:a16="http://schemas.microsoft.com/office/drawing/2014/main" id="{F8C191E1-94CD-4DEF-9125-7E667370926A}"/>
                </a:ext>
              </a:extLst>
            </p:cNvPr>
            <p:cNvSpPr/>
            <p:nvPr userDrawn="1"/>
          </p:nvSpPr>
          <p:spPr>
            <a:xfrm>
              <a:off x="6098500" y="2586939"/>
              <a:ext cx="111238" cy="1231616"/>
            </a:xfrm>
            <a:custGeom>
              <a:avLst/>
              <a:gdLst>
                <a:gd name="connsiteX0" fmla="*/ 0 w 111238"/>
                <a:gd name="connsiteY0" fmla="*/ 0 h 1231616"/>
                <a:gd name="connsiteX1" fmla="*/ 111238 w 111238"/>
                <a:gd name="connsiteY1" fmla="*/ 0 h 1231616"/>
                <a:gd name="connsiteX2" fmla="*/ 111238 w 111238"/>
                <a:gd name="connsiteY2" fmla="*/ 1231616 h 1231616"/>
                <a:gd name="connsiteX3" fmla="*/ 46095 w 111238"/>
                <a:gd name="connsiteY3" fmla="*/ 1231616 h 1231616"/>
                <a:gd name="connsiteX4" fmla="*/ 46095 w 111238"/>
                <a:gd name="connsiteY4" fmla="*/ 114827 h 1231616"/>
                <a:gd name="connsiteX5" fmla="*/ 375 w 111238"/>
                <a:gd name="connsiteY5" fmla="*/ 51 h 1231616"/>
                <a:gd name="connsiteX6" fmla="*/ 0 w 111238"/>
                <a:gd name="connsiteY6" fmla="*/ 993 h 1231616"/>
                <a:gd name="connsiteX7" fmla="*/ 0 w 111238"/>
                <a:gd name="connsiteY7" fmla="*/ 0 h 1231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238" h="1231616">
                  <a:moveTo>
                    <a:pt x="0" y="0"/>
                  </a:moveTo>
                  <a:lnTo>
                    <a:pt x="111238" y="0"/>
                  </a:lnTo>
                  <a:lnTo>
                    <a:pt x="111238" y="1231616"/>
                  </a:lnTo>
                  <a:lnTo>
                    <a:pt x="46095" y="1231616"/>
                  </a:lnTo>
                  <a:lnTo>
                    <a:pt x="46095" y="114827"/>
                  </a:lnTo>
                  <a:lnTo>
                    <a:pt x="375" y="51"/>
                  </a:lnTo>
                  <a:lnTo>
                    <a:pt x="0" y="993"/>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fr-CA" noProof="0"/>
            </a:p>
          </p:txBody>
        </p:sp>
        <p:sp>
          <p:nvSpPr>
            <p:cNvPr id="21" name="Rectangle 20">
              <a:extLst>
                <a:ext uri="{FF2B5EF4-FFF2-40B4-BE49-F238E27FC236}">
                  <a16:creationId xmlns:a16="http://schemas.microsoft.com/office/drawing/2014/main" id="{7E6DEF02-ADC5-487F-AA38-28AE410EBEB1}"/>
                </a:ext>
              </a:extLst>
            </p:cNvPr>
            <p:cNvSpPr/>
            <p:nvPr userDrawn="1"/>
          </p:nvSpPr>
          <p:spPr>
            <a:xfrm>
              <a:off x="6053156" y="2587933"/>
              <a:ext cx="36576" cy="1262045"/>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fr-CA" noProof="0"/>
            </a:p>
          </p:txBody>
        </p:sp>
        <p:sp>
          <p:nvSpPr>
            <p:cNvPr id="20" name="Rectangle 19">
              <a:extLst>
                <a:ext uri="{FF2B5EF4-FFF2-40B4-BE49-F238E27FC236}">
                  <a16:creationId xmlns:a16="http://schemas.microsoft.com/office/drawing/2014/main" id="{7F5BD053-8127-4207-8BB6-88934D1FE4A5}"/>
                </a:ext>
              </a:extLst>
            </p:cNvPr>
            <p:cNvSpPr/>
            <p:nvPr userDrawn="1"/>
          </p:nvSpPr>
          <p:spPr>
            <a:xfrm>
              <a:off x="767923" y="3818556"/>
              <a:ext cx="5349240" cy="36576"/>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fr-CA" noProof="0"/>
            </a:p>
          </p:txBody>
        </p:sp>
        <p:sp>
          <p:nvSpPr>
            <p:cNvPr id="18" name="Rectangle 17">
              <a:extLst>
                <a:ext uri="{FF2B5EF4-FFF2-40B4-BE49-F238E27FC236}">
                  <a16:creationId xmlns:a16="http://schemas.microsoft.com/office/drawing/2014/main" id="{06CFD50B-0B31-48EB-8D44-673C8CEC29B7}"/>
                </a:ext>
              </a:extLst>
            </p:cNvPr>
            <p:cNvSpPr/>
            <p:nvPr userDrawn="1"/>
          </p:nvSpPr>
          <p:spPr>
            <a:xfrm>
              <a:off x="6117163" y="3818554"/>
              <a:ext cx="5328077" cy="36576"/>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fr-CA" noProof="0"/>
            </a:p>
          </p:txBody>
        </p:sp>
        <p:sp>
          <p:nvSpPr>
            <p:cNvPr id="17" name="Rectangle 16">
              <a:extLst>
                <a:ext uri="{FF2B5EF4-FFF2-40B4-BE49-F238E27FC236}">
                  <a16:creationId xmlns:a16="http://schemas.microsoft.com/office/drawing/2014/main" id="{3C715010-62CF-4E58-992F-47427FCB0C02}"/>
                </a:ext>
              </a:extLst>
            </p:cNvPr>
            <p:cNvSpPr/>
            <p:nvPr userDrawn="1"/>
          </p:nvSpPr>
          <p:spPr>
            <a:xfrm>
              <a:off x="6053155" y="3852534"/>
              <a:ext cx="36576" cy="13716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fr-CA" noProof="0"/>
            </a:p>
          </p:txBody>
        </p:sp>
      </p:grpSp>
      <p:sp>
        <p:nvSpPr>
          <p:cNvPr id="27" name="Espace réservé de la date 1">
            <a:extLst>
              <a:ext uri="{FF2B5EF4-FFF2-40B4-BE49-F238E27FC236}">
                <a16:creationId xmlns:a16="http://schemas.microsoft.com/office/drawing/2014/main" id="{17311117-A0EF-438B-BF68-75DF09D85045}"/>
              </a:ext>
            </a:extLst>
          </p:cNvPr>
          <p:cNvSpPr>
            <a:spLocks noGrp="1"/>
          </p:cNvSpPr>
          <p:nvPr>
            <p:ph type="dt" sz="half" idx="16"/>
          </p:nvPr>
        </p:nvSpPr>
        <p:spPr>
          <a:xfrm>
            <a:off x="838200" y="6356350"/>
            <a:ext cx="2743200" cy="365125"/>
          </a:xfrm>
        </p:spPr>
        <p:txBody>
          <a:bodyPr rtlCol="0"/>
          <a:lstStyle/>
          <a:p>
            <a:pPr rtl="0"/>
            <a:r>
              <a:rPr lang="fr-CA" noProof="0"/>
              <a:t>20XX</a:t>
            </a:r>
          </a:p>
        </p:txBody>
      </p:sp>
      <p:sp>
        <p:nvSpPr>
          <p:cNvPr id="6" name="Espace réservé du pied de page 5">
            <a:extLst>
              <a:ext uri="{FF2B5EF4-FFF2-40B4-BE49-F238E27FC236}">
                <a16:creationId xmlns:a16="http://schemas.microsoft.com/office/drawing/2014/main" id="{29E5E346-F307-4307-949D-77CDB6E6577A}"/>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fr-CA" noProof="0"/>
              <a:t>Titre de la présentation rapide</a:t>
            </a:r>
          </a:p>
        </p:txBody>
      </p:sp>
      <p:sp>
        <p:nvSpPr>
          <p:cNvPr id="7" name="Espace réservé du numéro de diapositive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fr-CA" noProof="0" smtClean="0"/>
              <a:pPr/>
              <a:t>‹N°›</a:t>
            </a:fld>
            <a:endParaRPr lang="fr-CA" noProof="0"/>
          </a:p>
        </p:txBody>
      </p:sp>
    </p:spTree>
    <p:extLst>
      <p:ext uri="{BB962C8B-B14F-4D97-AF65-F5344CB8AC3E}">
        <p14:creationId xmlns:p14="http://schemas.microsoft.com/office/powerpoint/2010/main" val="4278033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tratégie de croissanc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DD6B45A-9FA0-4D2A-8BEF-4709BD5C14CA}"/>
              </a:ext>
            </a:extLst>
          </p:cNvPr>
          <p:cNvSpPr>
            <a:spLocks noGrp="1"/>
          </p:cNvSpPr>
          <p:nvPr>
            <p:ph type="title"/>
          </p:nvPr>
        </p:nvSpPr>
        <p:spPr>
          <a:xfrm>
            <a:off x="838200" y="365125"/>
            <a:ext cx="10515600" cy="1059924"/>
          </a:xfrm>
        </p:spPr>
        <p:txBody>
          <a:bodyPr bIns="91440" rtlCol="0" anchor="b"/>
          <a:lstStyle>
            <a:lvl1pPr algn="ctr">
              <a:defRPr>
                <a:solidFill>
                  <a:schemeClr val="tx1">
                    <a:lumMod val="50000"/>
                    <a:lumOff val="50000"/>
                  </a:schemeClr>
                </a:solidFill>
              </a:defRPr>
            </a:lvl1pPr>
          </a:lstStyle>
          <a:p>
            <a:pPr rtl="0"/>
            <a:r>
              <a:rPr lang="fr-FR" noProof="0"/>
              <a:t>Modifiez le style du titre</a:t>
            </a:r>
            <a:endParaRPr lang="fr-CA" noProof="0"/>
          </a:p>
        </p:txBody>
      </p:sp>
      <p:sp>
        <p:nvSpPr>
          <p:cNvPr id="13" name="Espace réservé du texte 2">
            <a:extLst>
              <a:ext uri="{FF2B5EF4-FFF2-40B4-BE49-F238E27FC236}">
                <a16:creationId xmlns:a16="http://schemas.microsoft.com/office/drawing/2014/main" id="{8FDD847D-284F-43B9-91A9-0A2AE4977EE1}"/>
              </a:ext>
            </a:extLst>
          </p:cNvPr>
          <p:cNvSpPr>
            <a:spLocks noGrp="1"/>
          </p:cNvSpPr>
          <p:nvPr>
            <p:ph type="body" idx="1" hasCustomPrompt="1"/>
          </p:nvPr>
        </p:nvSpPr>
        <p:spPr>
          <a:xfrm>
            <a:off x="831850" y="1426525"/>
            <a:ext cx="10515600" cy="457200"/>
          </a:xfrm>
        </p:spPr>
        <p:txBody>
          <a:bodyPr rtlCol="0">
            <a:normAutofit/>
          </a:bodyPr>
          <a:lstStyle>
            <a:lvl1pPr marL="0" indent="0" algn="ctr">
              <a:buNone/>
              <a:defRPr sz="2000">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fr-CA" noProof="0"/>
              <a:t>Cliquez pour modifier les styles du texte principal</a:t>
            </a:r>
          </a:p>
        </p:txBody>
      </p:sp>
      <p:sp>
        <p:nvSpPr>
          <p:cNvPr id="15" name="Espace réservé au texte 15">
            <a:extLst>
              <a:ext uri="{FF2B5EF4-FFF2-40B4-BE49-F238E27FC236}">
                <a16:creationId xmlns:a16="http://schemas.microsoft.com/office/drawing/2014/main" id="{A1FB681F-A94D-4BF8-8290-0811E98D49D4}"/>
              </a:ext>
            </a:extLst>
          </p:cNvPr>
          <p:cNvSpPr>
            <a:spLocks noGrp="1"/>
          </p:cNvSpPr>
          <p:nvPr>
            <p:ph type="body" sz="quarter" idx="13" hasCustomPrompt="1"/>
          </p:nvPr>
        </p:nvSpPr>
        <p:spPr>
          <a:xfrm>
            <a:off x="1097280" y="2458260"/>
            <a:ext cx="3200400" cy="731520"/>
          </a:xfrm>
          <a:solidFill>
            <a:schemeClr val="accent2"/>
          </a:solidFill>
        </p:spPr>
        <p:txBody>
          <a:bodyPr rtlCol="0" anchor="ctr" anchorCtr="1">
            <a:normAutofit/>
          </a:bodyPr>
          <a:lstStyle>
            <a:lvl1pPr marL="0" indent="0" algn="ctr">
              <a:buNone/>
              <a:defRPr sz="2000" b="0">
                <a:solidFill>
                  <a:schemeClr val="tx1"/>
                </a:solidFill>
                <a:latin typeface="+mj-lt"/>
              </a:defRPr>
            </a:lvl1pPr>
          </a:lstStyle>
          <a:p>
            <a:pPr lvl="0" rtl="0"/>
            <a:r>
              <a:rPr lang="fr-CA" noProof="0"/>
              <a:t>Cliquez pour ajouter un sous-titre</a:t>
            </a:r>
          </a:p>
        </p:txBody>
      </p:sp>
      <p:sp>
        <p:nvSpPr>
          <p:cNvPr id="17" name="Espace réservé du texte 18">
            <a:extLst>
              <a:ext uri="{FF2B5EF4-FFF2-40B4-BE49-F238E27FC236}">
                <a16:creationId xmlns:a16="http://schemas.microsoft.com/office/drawing/2014/main" id="{61E8C129-EF62-46A8-97F3-3CB5D014FBDD}"/>
              </a:ext>
            </a:extLst>
          </p:cNvPr>
          <p:cNvSpPr>
            <a:spLocks noGrp="1"/>
          </p:cNvSpPr>
          <p:nvPr>
            <p:ph type="body" sz="quarter" idx="15" hasCustomPrompt="1"/>
          </p:nvPr>
        </p:nvSpPr>
        <p:spPr>
          <a:xfrm>
            <a:off x="1095593" y="3191256"/>
            <a:ext cx="3200400" cy="2465883"/>
          </a:xfrm>
          <a:noFill/>
          <a:ln>
            <a:solidFill>
              <a:schemeClr val="accent2"/>
            </a:solidFill>
          </a:ln>
        </p:spPr>
        <p:txBody>
          <a:bodyPr lIns="182880" tIns="91440" rIns="182880" rtlCol="0" anchor="t" anchorCtr="1">
            <a:normAutofit/>
          </a:bodyPr>
          <a:lstStyle>
            <a:lvl1pPr marL="0" indent="0" algn="ctr">
              <a:lnSpc>
                <a:spcPts val="2400"/>
              </a:lnSpc>
              <a:spcBef>
                <a:spcPts val="0"/>
              </a:spcBef>
              <a:buFont typeface="Arial" panose="020B0604020202020204" pitchFamily="34" charset="0"/>
              <a:buNone/>
              <a:defRPr sz="1400">
                <a:solidFill>
                  <a:schemeClr val="tx1"/>
                </a:solidFill>
              </a:defRPr>
            </a:lvl1pPr>
          </a:lstStyle>
          <a:p>
            <a:pPr lvl="0" rtl="0"/>
            <a:r>
              <a:rPr lang="fr-CA" noProof="0"/>
              <a:t>Cliquer pour ajouter du texte</a:t>
            </a:r>
          </a:p>
        </p:txBody>
      </p:sp>
      <p:sp>
        <p:nvSpPr>
          <p:cNvPr id="16" name="Espace réservé du texte 15">
            <a:extLst>
              <a:ext uri="{FF2B5EF4-FFF2-40B4-BE49-F238E27FC236}">
                <a16:creationId xmlns:a16="http://schemas.microsoft.com/office/drawing/2014/main" id="{45F3F79F-C68B-4A8C-B9F0-4BF82DCC6D5F}"/>
              </a:ext>
            </a:extLst>
          </p:cNvPr>
          <p:cNvSpPr>
            <a:spLocks noGrp="1"/>
          </p:cNvSpPr>
          <p:nvPr>
            <p:ph type="body" sz="quarter" idx="24" hasCustomPrompt="1"/>
          </p:nvPr>
        </p:nvSpPr>
        <p:spPr>
          <a:xfrm>
            <a:off x="4625274" y="2458260"/>
            <a:ext cx="3200400" cy="731520"/>
          </a:xfrm>
          <a:solidFill>
            <a:schemeClr val="accent2"/>
          </a:solidFill>
        </p:spPr>
        <p:txBody>
          <a:bodyPr rtlCol="0" anchor="ctr" anchorCtr="1">
            <a:normAutofit/>
          </a:bodyPr>
          <a:lstStyle>
            <a:lvl1pPr marL="0" indent="0" algn="ctr">
              <a:buNone/>
              <a:defRPr sz="2000" b="0">
                <a:solidFill>
                  <a:schemeClr val="tx1"/>
                </a:solidFill>
                <a:latin typeface="+mj-lt"/>
              </a:defRPr>
            </a:lvl1pPr>
          </a:lstStyle>
          <a:p>
            <a:pPr lvl="0" rtl="0"/>
            <a:r>
              <a:rPr lang="fr-CA" noProof="0"/>
              <a:t>Cliquez pour ajouter un sous-titre</a:t>
            </a:r>
          </a:p>
        </p:txBody>
      </p:sp>
      <p:sp>
        <p:nvSpPr>
          <p:cNvPr id="18" name="Espace réservé du texte 18">
            <a:extLst>
              <a:ext uri="{FF2B5EF4-FFF2-40B4-BE49-F238E27FC236}">
                <a16:creationId xmlns:a16="http://schemas.microsoft.com/office/drawing/2014/main" id="{7E2099CC-3C3F-4C3B-825F-C69EBE0F0D18}"/>
              </a:ext>
            </a:extLst>
          </p:cNvPr>
          <p:cNvSpPr>
            <a:spLocks noGrp="1"/>
          </p:cNvSpPr>
          <p:nvPr>
            <p:ph type="body" sz="quarter" idx="25" hasCustomPrompt="1"/>
          </p:nvPr>
        </p:nvSpPr>
        <p:spPr>
          <a:xfrm>
            <a:off x="4626864" y="3191256"/>
            <a:ext cx="3200400" cy="2465883"/>
          </a:xfrm>
          <a:noFill/>
          <a:ln>
            <a:solidFill>
              <a:schemeClr val="accent2"/>
            </a:solidFill>
          </a:ln>
        </p:spPr>
        <p:txBody>
          <a:bodyPr lIns="182880" tIns="182880" rIns="182880" rtlCol="0" anchor="t" anchorCtr="1">
            <a:normAutofit/>
          </a:bodyPr>
          <a:lstStyle>
            <a:lvl1pPr marL="0" indent="0" algn="ctr">
              <a:lnSpc>
                <a:spcPts val="2400"/>
              </a:lnSpc>
              <a:spcBef>
                <a:spcPts val="0"/>
              </a:spcBef>
              <a:buFont typeface="Arial" panose="020B0604020202020204" pitchFamily="34" charset="0"/>
              <a:buNone/>
              <a:defRPr sz="1400">
                <a:solidFill>
                  <a:schemeClr val="tx1"/>
                </a:solidFill>
              </a:defRPr>
            </a:lvl1pPr>
          </a:lstStyle>
          <a:p>
            <a:pPr lvl="0" rtl="0"/>
            <a:r>
              <a:rPr lang="fr-CA" noProof="0"/>
              <a:t>Cliquer pour ajouter du texte</a:t>
            </a:r>
          </a:p>
        </p:txBody>
      </p:sp>
      <p:sp>
        <p:nvSpPr>
          <p:cNvPr id="20" name="Espace réservé du texte 15">
            <a:extLst>
              <a:ext uri="{FF2B5EF4-FFF2-40B4-BE49-F238E27FC236}">
                <a16:creationId xmlns:a16="http://schemas.microsoft.com/office/drawing/2014/main" id="{D904408A-D9CD-40EC-A60A-5AFD4501F7B0}"/>
              </a:ext>
            </a:extLst>
          </p:cNvPr>
          <p:cNvSpPr>
            <a:spLocks noGrp="1"/>
          </p:cNvSpPr>
          <p:nvPr>
            <p:ph type="body" sz="quarter" idx="26" hasCustomPrompt="1"/>
          </p:nvPr>
        </p:nvSpPr>
        <p:spPr>
          <a:xfrm>
            <a:off x="8153269" y="2458260"/>
            <a:ext cx="3200400" cy="731520"/>
          </a:xfrm>
          <a:solidFill>
            <a:schemeClr val="accent2"/>
          </a:solidFill>
        </p:spPr>
        <p:txBody>
          <a:bodyPr rtlCol="0" anchor="ctr" anchorCtr="1">
            <a:normAutofit/>
          </a:bodyPr>
          <a:lstStyle>
            <a:lvl1pPr marL="0" indent="0" algn="ctr">
              <a:buNone/>
              <a:defRPr sz="2000" b="0">
                <a:solidFill>
                  <a:schemeClr val="tx1"/>
                </a:solidFill>
                <a:latin typeface="+mj-lt"/>
              </a:defRPr>
            </a:lvl1pPr>
          </a:lstStyle>
          <a:p>
            <a:pPr lvl="0" rtl="0"/>
            <a:r>
              <a:rPr lang="fr-CA" noProof="0"/>
              <a:t>Cliquez pour ajouter un sous-titre</a:t>
            </a:r>
          </a:p>
        </p:txBody>
      </p:sp>
      <p:sp>
        <p:nvSpPr>
          <p:cNvPr id="21" name="Espace réservé du texte 18">
            <a:extLst>
              <a:ext uri="{FF2B5EF4-FFF2-40B4-BE49-F238E27FC236}">
                <a16:creationId xmlns:a16="http://schemas.microsoft.com/office/drawing/2014/main" id="{F6FD60C1-21C4-4DFB-A5A9-717DE2A98BA9}"/>
              </a:ext>
            </a:extLst>
          </p:cNvPr>
          <p:cNvSpPr>
            <a:spLocks noGrp="1"/>
          </p:cNvSpPr>
          <p:nvPr>
            <p:ph type="body" sz="quarter" idx="27" hasCustomPrompt="1"/>
          </p:nvPr>
        </p:nvSpPr>
        <p:spPr>
          <a:xfrm>
            <a:off x="8156448" y="3191256"/>
            <a:ext cx="3200400" cy="2465883"/>
          </a:xfrm>
          <a:noFill/>
          <a:ln>
            <a:solidFill>
              <a:schemeClr val="accent2"/>
            </a:solidFill>
          </a:ln>
        </p:spPr>
        <p:txBody>
          <a:bodyPr lIns="182880" tIns="182880" rIns="182880" rtlCol="0" anchor="t" anchorCtr="1">
            <a:normAutofit/>
          </a:bodyPr>
          <a:lstStyle>
            <a:lvl1pPr marL="0" indent="0" algn="ctr">
              <a:lnSpc>
                <a:spcPts val="2400"/>
              </a:lnSpc>
              <a:spcBef>
                <a:spcPts val="0"/>
              </a:spcBef>
              <a:buFont typeface="Arial" panose="020B0604020202020204" pitchFamily="34" charset="0"/>
              <a:buNone/>
              <a:defRPr sz="1400">
                <a:solidFill>
                  <a:schemeClr val="tx1"/>
                </a:solidFill>
              </a:defRPr>
            </a:lvl1pPr>
          </a:lstStyle>
          <a:p>
            <a:pPr lvl="0" rtl="0"/>
            <a:r>
              <a:rPr lang="fr-CA" noProof="0"/>
              <a:t>Cliquez pour ajouter du texte</a:t>
            </a:r>
          </a:p>
        </p:txBody>
      </p:sp>
      <p:sp>
        <p:nvSpPr>
          <p:cNvPr id="3" name="Espace réservé de la date 2">
            <a:extLst>
              <a:ext uri="{FF2B5EF4-FFF2-40B4-BE49-F238E27FC236}">
                <a16:creationId xmlns:a16="http://schemas.microsoft.com/office/drawing/2014/main" id="{98EC90C5-A811-4E5C-ADD1-A89DB4E94DAA}"/>
              </a:ext>
            </a:extLst>
          </p:cNvPr>
          <p:cNvSpPr>
            <a:spLocks noGrp="1"/>
          </p:cNvSpPr>
          <p:nvPr>
            <p:ph type="dt" sz="half" idx="20"/>
          </p:nvPr>
        </p:nvSpPr>
        <p:spPr/>
        <p:txBody>
          <a:bodyPr rtlCol="0"/>
          <a:lstStyle/>
          <a:p>
            <a:pPr rtl="0"/>
            <a:r>
              <a:rPr lang="fr-CA" noProof="0"/>
              <a:t>20XX</a:t>
            </a:r>
          </a:p>
        </p:txBody>
      </p:sp>
      <p:sp>
        <p:nvSpPr>
          <p:cNvPr id="4" name="Espace réservé du pied de page 3">
            <a:extLst>
              <a:ext uri="{FF2B5EF4-FFF2-40B4-BE49-F238E27FC236}">
                <a16:creationId xmlns:a16="http://schemas.microsoft.com/office/drawing/2014/main" id="{3356B621-AE19-45D3-B25F-23256C242DDD}"/>
              </a:ext>
            </a:extLst>
          </p:cNvPr>
          <p:cNvSpPr>
            <a:spLocks noGrp="1"/>
          </p:cNvSpPr>
          <p:nvPr>
            <p:ph type="ftr" sz="quarter" idx="21"/>
          </p:nvPr>
        </p:nvSpPr>
        <p:spPr/>
        <p:txBody>
          <a:bodyPr rtlCol="0"/>
          <a:lstStyle/>
          <a:p>
            <a:pPr rtl="0"/>
            <a:r>
              <a:rPr lang="fr-CA" noProof="0"/>
              <a:t>Titre de la présentation rapide</a:t>
            </a:r>
          </a:p>
        </p:txBody>
      </p:sp>
      <p:sp>
        <p:nvSpPr>
          <p:cNvPr id="5" name="Espace réservé à la diapositive 4">
            <a:extLst>
              <a:ext uri="{FF2B5EF4-FFF2-40B4-BE49-F238E27FC236}">
                <a16:creationId xmlns:a16="http://schemas.microsoft.com/office/drawing/2014/main" id="{158BDCB2-D8C3-4571-8154-76BEA9AE41A8}"/>
              </a:ext>
            </a:extLst>
          </p:cNvPr>
          <p:cNvSpPr>
            <a:spLocks noGrp="1"/>
          </p:cNvSpPr>
          <p:nvPr>
            <p:ph type="sldNum" sz="quarter" idx="22"/>
          </p:nvPr>
        </p:nvSpPr>
        <p:spPr/>
        <p:txBody>
          <a:bodyPr rtlCol="0"/>
          <a:lstStyle/>
          <a:p>
            <a:pPr rtl="0"/>
            <a:fld id="{B5CEABB6-07DC-46E8-9B57-56EC44A396E5}" type="slidenum">
              <a:rPr lang="fr-CA" noProof="0" smtClean="0"/>
              <a:t>‹N°›</a:t>
            </a:fld>
            <a:endParaRPr lang="fr-CA" noProof="0"/>
          </a:p>
        </p:txBody>
      </p:sp>
    </p:spTree>
    <p:extLst>
      <p:ext uri="{BB962C8B-B14F-4D97-AF65-F5344CB8AC3E}">
        <p14:creationId xmlns:p14="http://schemas.microsoft.com/office/powerpoint/2010/main" val="9158638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ableau graphiqu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E9E034D-C1DD-48C0-BB6B-FDC6F8EBA558}"/>
              </a:ext>
            </a:extLst>
          </p:cNvPr>
          <p:cNvSpPr>
            <a:spLocks noGrp="1"/>
          </p:cNvSpPr>
          <p:nvPr>
            <p:ph type="title"/>
          </p:nvPr>
        </p:nvSpPr>
        <p:spPr>
          <a:xfrm>
            <a:off x="839788" y="365125"/>
            <a:ext cx="10515600" cy="1325563"/>
          </a:xfrm>
        </p:spPr>
        <p:txBody>
          <a:bodyPr rtlCol="0"/>
          <a:lstStyle>
            <a:lvl1pPr algn="ctr">
              <a:defRPr/>
            </a:lvl1pPr>
          </a:lstStyle>
          <a:p>
            <a:pPr rtl="0"/>
            <a:r>
              <a:rPr lang="fr-FR" noProof="0"/>
              <a:t>Modifiez le style du titre</a:t>
            </a:r>
            <a:endParaRPr lang="fr-CA" noProof="0"/>
          </a:p>
        </p:txBody>
      </p:sp>
      <p:sp>
        <p:nvSpPr>
          <p:cNvPr id="10" name="Espace réservé du texte 2">
            <a:extLst>
              <a:ext uri="{FF2B5EF4-FFF2-40B4-BE49-F238E27FC236}">
                <a16:creationId xmlns:a16="http://schemas.microsoft.com/office/drawing/2014/main" id="{0DD8E1C1-2F29-4EF8-B7B9-75E2DC5049C7}"/>
              </a:ext>
            </a:extLst>
          </p:cNvPr>
          <p:cNvSpPr>
            <a:spLocks noGrp="1"/>
          </p:cNvSpPr>
          <p:nvPr>
            <p:ph type="body" idx="13" hasCustomPrompt="1"/>
          </p:nvPr>
        </p:nvSpPr>
        <p:spPr>
          <a:xfrm>
            <a:off x="831850" y="1426525"/>
            <a:ext cx="10515600" cy="457200"/>
          </a:xfrm>
        </p:spPr>
        <p:txBody>
          <a:bodyPr rtlCol="0">
            <a:normAutofit/>
          </a:bodyPr>
          <a:lstStyle>
            <a:lvl1pPr marL="0" indent="0" algn="ct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fr-CA" noProof="0"/>
              <a:t>Modifiez les styles du texte du masque</a:t>
            </a:r>
          </a:p>
        </p:txBody>
      </p:sp>
      <p:sp>
        <p:nvSpPr>
          <p:cNvPr id="3" name="Espace réservé au texte 2">
            <a:extLst>
              <a:ext uri="{FF2B5EF4-FFF2-40B4-BE49-F238E27FC236}">
                <a16:creationId xmlns:a16="http://schemas.microsoft.com/office/drawing/2014/main" id="{D77FFB71-D3BF-4723-8C5E-44AD8F0E924D}"/>
              </a:ext>
            </a:extLst>
          </p:cNvPr>
          <p:cNvSpPr>
            <a:spLocks noGrp="1"/>
          </p:cNvSpPr>
          <p:nvPr>
            <p:ph type="body" idx="1"/>
          </p:nvPr>
        </p:nvSpPr>
        <p:spPr>
          <a:xfrm>
            <a:off x="706438" y="2071688"/>
            <a:ext cx="5029200" cy="457200"/>
          </a:xfrm>
        </p:spPr>
        <p:txBody>
          <a:bodyPr rtlCol="0" anchor="ctr" anchorCtr="0">
            <a:normAutofit/>
          </a:bodyPr>
          <a:lstStyle>
            <a:lvl1pPr marL="0" indent="0">
              <a:buNone/>
              <a:defRPr sz="2000" b="0">
                <a:solidFill>
                  <a:schemeClr val="tx1">
                    <a:lumMod val="65000"/>
                    <a:lumOff val="3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Cliquez pour modifier les styles du texte du masque</a:t>
            </a:r>
          </a:p>
        </p:txBody>
      </p:sp>
      <p:sp>
        <p:nvSpPr>
          <p:cNvPr id="4" name="Espace réservé au contenu 3">
            <a:extLst>
              <a:ext uri="{FF2B5EF4-FFF2-40B4-BE49-F238E27FC236}">
                <a16:creationId xmlns:a16="http://schemas.microsoft.com/office/drawing/2014/main" id="{A91BC8B9-8F2B-4131-A090-0ACBEEE80BB7}"/>
              </a:ext>
            </a:extLst>
          </p:cNvPr>
          <p:cNvSpPr>
            <a:spLocks noGrp="1"/>
          </p:cNvSpPr>
          <p:nvPr>
            <p:ph sz="half" idx="2"/>
          </p:nvPr>
        </p:nvSpPr>
        <p:spPr>
          <a:xfrm>
            <a:off x="706438" y="2641555"/>
            <a:ext cx="5029200" cy="3474720"/>
          </a:xfrm>
        </p:spPr>
        <p:txBody>
          <a:bodyPr rtlCol="0"/>
          <a:lstStyle/>
          <a:p>
            <a:pPr lvl="0" rtl="0"/>
            <a:r>
              <a:rPr lang="fr-FR" noProof="0"/>
              <a:t>Cliquez pour 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CA" noProof="0"/>
          </a:p>
        </p:txBody>
      </p:sp>
      <p:sp>
        <p:nvSpPr>
          <p:cNvPr id="5" name="Espace réservé au texte 4">
            <a:extLst>
              <a:ext uri="{FF2B5EF4-FFF2-40B4-BE49-F238E27FC236}">
                <a16:creationId xmlns:a16="http://schemas.microsoft.com/office/drawing/2014/main" id="{1714E40B-C52C-407A-9311-46FDCD84CB5A}"/>
              </a:ext>
            </a:extLst>
          </p:cNvPr>
          <p:cNvSpPr>
            <a:spLocks noGrp="1"/>
          </p:cNvSpPr>
          <p:nvPr>
            <p:ph type="body" sz="quarter" idx="3"/>
          </p:nvPr>
        </p:nvSpPr>
        <p:spPr>
          <a:xfrm>
            <a:off x="6467475" y="2071688"/>
            <a:ext cx="5029200" cy="457200"/>
          </a:xfrm>
        </p:spPr>
        <p:txBody>
          <a:bodyPr rtlCol="0" anchor="ctr" anchorCtr="0">
            <a:normAutofit/>
          </a:bodyPr>
          <a:lstStyle>
            <a:lvl1pPr marL="0" indent="0">
              <a:buNone/>
              <a:defRPr sz="2000" b="0">
                <a:solidFill>
                  <a:schemeClr val="tx1">
                    <a:lumMod val="65000"/>
                    <a:lumOff val="3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Cliquez pour modifier les styles du texte du masque</a:t>
            </a:r>
          </a:p>
        </p:txBody>
      </p:sp>
      <p:sp>
        <p:nvSpPr>
          <p:cNvPr id="6" name="Espace réservé au contenu 5">
            <a:extLst>
              <a:ext uri="{FF2B5EF4-FFF2-40B4-BE49-F238E27FC236}">
                <a16:creationId xmlns:a16="http://schemas.microsoft.com/office/drawing/2014/main" id="{0596ED23-22F0-421E-849C-630BEABF8BD0}"/>
              </a:ext>
            </a:extLst>
          </p:cNvPr>
          <p:cNvSpPr>
            <a:spLocks noGrp="1"/>
          </p:cNvSpPr>
          <p:nvPr>
            <p:ph sz="quarter" idx="4"/>
          </p:nvPr>
        </p:nvSpPr>
        <p:spPr>
          <a:xfrm>
            <a:off x="6467475" y="2641555"/>
            <a:ext cx="5029200" cy="3474720"/>
          </a:xfrm>
        </p:spPr>
        <p:txBody>
          <a:bodyPr rtlCol="0"/>
          <a:lstStyle/>
          <a:p>
            <a:pPr lvl="0" rtl="0"/>
            <a:r>
              <a:rPr lang="fr-FR" noProof="0"/>
              <a:t>Cliquez pour 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CA" noProof="0"/>
          </a:p>
        </p:txBody>
      </p:sp>
      <p:sp>
        <p:nvSpPr>
          <p:cNvPr id="7" name="Espace réservé à la date 6">
            <a:extLst>
              <a:ext uri="{FF2B5EF4-FFF2-40B4-BE49-F238E27FC236}">
                <a16:creationId xmlns:a16="http://schemas.microsoft.com/office/drawing/2014/main" id="{860A2F77-6CFB-4347-9224-EFAA0C0EF3DB}"/>
              </a:ext>
            </a:extLst>
          </p:cNvPr>
          <p:cNvSpPr>
            <a:spLocks noGrp="1"/>
          </p:cNvSpPr>
          <p:nvPr>
            <p:ph type="dt" sz="half" idx="10"/>
          </p:nvPr>
        </p:nvSpPr>
        <p:spPr/>
        <p:txBody>
          <a:bodyPr rtlCol="0"/>
          <a:lstStyle/>
          <a:p>
            <a:pPr rtl="0"/>
            <a:r>
              <a:rPr lang="fr-CA" noProof="0"/>
              <a:t>20XX</a:t>
            </a:r>
          </a:p>
        </p:txBody>
      </p:sp>
      <p:sp>
        <p:nvSpPr>
          <p:cNvPr id="8" name="Espace réservé du pied de page 7">
            <a:extLst>
              <a:ext uri="{FF2B5EF4-FFF2-40B4-BE49-F238E27FC236}">
                <a16:creationId xmlns:a16="http://schemas.microsoft.com/office/drawing/2014/main" id="{97C1F45E-8700-4861-AD21-BB7A09E1305A}"/>
              </a:ext>
            </a:extLst>
          </p:cNvPr>
          <p:cNvSpPr>
            <a:spLocks noGrp="1"/>
          </p:cNvSpPr>
          <p:nvPr>
            <p:ph type="ftr" sz="quarter" idx="11"/>
          </p:nvPr>
        </p:nvSpPr>
        <p:spPr/>
        <p:txBody>
          <a:bodyPr rtlCol="0"/>
          <a:lstStyle/>
          <a:p>
            <a:pPr rtl="0"/>
            <a:r>
              <a:rPr lang="fr-CA" noProof="0"/>
              <a:t>Titre de la présentation rapide</a:t>
            </a:r>
          </a:p>
        </p:txBody>
      </p:sp>
      <p:sp>
        <p:nvSpPr>
          <p:cNvPr id="9" name="Espace réservé pour la diapositive 8">
            <a:extLst>
              <a:ext uri="{FF2B5EF4-FFF2-40B4-BE49-F238E27FC236}">
                <a16:creationId xmlns:a16="http://schemas.microsoft.com/office/drawing/2014/main" id="{B7283171-31EE-44C7-A031-9F840EDEC10C}"/>
              </a:ext>
            </a:extLst>
          </p:cNvPr>
          <p:cNvSpPr>
            <a:spLocks noGrp="1"/>
          </p:cNvSpPr>
          <p:nvPr>
            <p:ph type="sldNum" sz="quarter" idx="12"/>
          </p:nvPr>
        </p:nvSpPr>
        <p:spPr/>
        <p:txBody>
          <a:bodyPr rtlCol="0"/>
          <a:lstStyle/>
          <a:p>
            <a:pPr rtl="0"/>
            <a:fld id="{B5CEABB6-07DC-46E8-9B57-56EC44A396E5}" type="slidenum">
              <a:rPr lang="fr-CA" noProof="0" smtClean="0"/>
              <a:t>‹N°›</a:t>
            </a:fld>
            <a:endParaRPr lang="fr-CA" noProof="0"/>
          </a:p>
        </p:txBody>
      </p:sp>
    </p:spTree>
    <p:extLst>
      <p:ext uri="{BB962C8B-B14F-4D97-AF65-F5344CB8AC3E}">
        <p14:creationId xmlns:p14="http://schemas.microsoft.com/office/powerpoint/2010/main" val="69263025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hronologi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FC626A5-4FF6-42BD-858A-AE4B2C23A6BC}"/>
              </a:ext>
            </a:extLst>
          </p:cNvPr>
          <p:cNvSpPr>
            <a:spLocks noGrp="1"/>
          </p:cNvSpPr>
          <p:nvPr>
            <p:ph type="title" hasCustomPrompt="1"/>
          </p:nvPr>
        </p:nvSpPr>
        <p:spPr/>
        <p:txBody>
          <a:bodyPr rtlCol="0"/>
          <a:lstStyle>
            <a:lvl1pPr algn="ctr">
              <a:defRPr>
                <a:solidFill>
                  <a:schemeClr val="tx1">
                    <a:lumMod val="50000"/>
                    <a:lumOff val="50000"/>
                  </a:schemeClr>
                </a:solidFill>
              </a:defRPr>
            </a:lvl1pPr>
          </a:lstStyle>
          <a:p>
            <a:pPr rtl="0"/>
            <a:r>
              <a:rPr lang="fr-CA" noProof="0"/>
              <a:t>Cliquez pour modifier le style du titre</a:t>
            </a:r>
          </a:p>
        </p:txBody>
      </p:sp>
      <p:sp>
        <p:nvSpPr>
          <p:cNvPr id="64" name="Espace réservé du texte 3">
            <a:extLst>
              <a:ext uri="{FF2B5EF4-FFF2-40B4-BE49-F238E27FC236}">
                <a16:creationId xmlns:a16="http://schemas.microsoft.com/office/drawing/2014/main" id="{A8B6EDEE-DE90-436D-BFA9-9709BE86FD0A}"/>
              </a:ext>
            </a:extLst>
          </p:cNvPr>
          <p:cNvSpPr>
            <a:spLocks noGrp="1"/>
          </p:cNvSpPr>
          <p:nvPr>
            <p:ph type="body" sz="quarter" idx="59" hasCustomPrompt="1"/>
          </p:nvPr>
        </p:nvSpPr>
        <p:spPr>
          <a:xfrm>
            <a:off x="2258568" y="2304288"/>
            <a:ext cx="1554480" cy="561975"/>
          </a:xfrm>
          <a:solidFill>
            <a:schemeClr val="accent3"/>
          </a:solidFill>
          <a:ln>
            <a:noFill/>
          </a:ln>
        </p:spPr>
        <p:txBody>
          <a:bodyPr tIns="36000" rtlCol="0" anchor="ctr" anchorCtr="0">
            <a:normAutofit/>
          </a:bodyPr>
          <a:lstStyle>
            <a:lvl1pPr marL="0" indent="0" algn="ctr">
              <a:lnSpc>
                <a:spcPct val="150000"/>
              </a:lnSpc>
              <a:spcBef>
                <a:spcPts val="3600"/>
              </a:spcBef>
              <a:buNone/>
              <a:defRPr sz="1100">
                <a:solidFill>
                  <a:schemeClr val="tx1">
                    <a:lumMod val="75000"/>
                    <a:lumOff val="25000"/>
                  </a:schemeClr>
                </a:solidFill>
                <a:latin typeface="+mj-lt"/>
              </a:defRPr>
            </a:lvl1pPr>
          </a:lstStyle>
          <a:p>
            <a:pPr lvl="0" rtl="0"/>
            <a:r>
              <a:rPr lang="fr-CA" noProof="0"/>
              <a:t>Titre de l’élément</a:t>
            </a:r>
          </a:p>
        </p:txBody>
      </p:sp>
      <p:sp>
        <p:nvSpPr>
          <p:cNvPr id="38" name="Espace réservé au texte 10">
            <a:extLst>
              <a:ext uri="{FF2B5EF4-FFF2-40B4-BE49-F238E27FC236}">
                <a16:creationId xmlns:a16="http://schemas.microsoft.com/office/drawing/2014/main" id="{5FBFE975-0A80-48E8-AA52-A4674F3B96A7}"/>
              </a:ext>
            </a:extLst>
          </p:cNvPr>
          <p:cNvSpPr>
            <a:spLocks noGrp="1"/>
          </p:cNvSpPr>
          <p:nvPr>
            <p:ph type="body" sz="quarter" idx="33" hasCustomPrompt="1"/>
          </p:nvPr>
        </p:nvSpPr>
        <p:spPr>
          <a:xfrm>
            <a:off x="914399" y="3354712"/>
            <a:ext cx="731520" cy="457200"/>
          </a:xfrm>
        </p:spPr>
        <p:txBody>
          <a:bodyPr rtlCol="0" anchor="ctr"/>
          <a:lstStyle>
            <a:lvl1pPr marL="0" indent="0" algn="ctr">
              <a:buNone/>
              <a:defRPr sz="1400" b="1">
                <a:solidFill>
                  <a:schemeClr val="tx1">
                    <a:lumMod val="65000"/>
                    <a:lumOff val="35000"/>
                  </a:schemeClr>
                </a:solidFill>
                <a:latin typeface="+mj-lt"/>
              </a:defRPr>
            </a:lvl1pPr>
          </a:lstStyle>
          <a:p>
            <a:pPr lvl="0" rtl="0"/>
            <a:r>
              <a:rPr lang="fr-CA" noProof="0"/>
              <a:t>Année</a:t>
            </a:r>
          </a:p>
        </p:txBody>
      </p:sp>
      <p:sp>
        <p:nvSpPr>
          <p:cNvPr id="39" name="Espace réservé au texte 10">
            <a:extLst>
              <a:ext uri="{FF2B5EF4-FFF2-40B4-BE49-F238E27FC236}">
                <a16:creationId xmlns:a16="http://schemas.microsoft.com/office/drawing/2014/main" id="{8BD9D56F-24FE-4F7D-8E40-A0D0AC719791}"/>
              </a:ext>
            </a:extLst>
          </p:cNvPr>
          <p:cNvSpPr>
            <a:spLocks noGrp="1"/>
          </p:cNvSpPr>
          <p:nvPr>
            <p:ph type="body" sz="quarter" idx="34" hasCustomPrompt="1"/>
          </p:nvPr>
        </p:nvSpPr>
        <p:spPr>
          <a:xfrm>
            <a:off x="1965960" y="3502152"/>
            <a:ext cx="640080" cy="201776"/>
          </a:xfrm>
        </p:spPr>
        <p:txBody>
          <a:bodyPr rtlCol="0">
            <a:noAutofit/>
          </a:bodyPr>
          <a:lstStyle>
            <a:lvl1pPr marL="0" indent="0" algn="ctr">
              <a:buNone/>
              <a:defRPr sz="1000">
                <a:solidFill>
                  <a:schemeClr val="tx1"/>
                </a:solidFill>
              </a:defRPr>
            </a:lvl1pPr>
          </a:lstStyle>
          <a:p>
            <a:pPr lvl="0" rtl="0"/>
            <a:r>
              <a:rPr lang="fr-CA" noProof="0"/>
              <a:t>MM</a:t>
            </a:r>
          </a:p>
        </p:txBody>
      </p:sp>
      <p:sp>
        <p:nvSpPr>
          <p:cNvPr id="40" name="Espace réservé du texte 10">
            <a:extLst>
              <a:ext uri="{FF2B5EF4-FFF2-40B4-BE49-F238E27FC236}">
                <a16:creationId xmlns:a16="http://schemas.microsoft.com/office/drawing/2014/main" id="{D46B7BD9-7D98-4035-8A5E-463BD7C3BF1D}"/>
              </a:ext>
            </a:extLst>
          </p:cNvPr>
          <p:cNvSpPr>
            <a:spLocks noGrp="1"/>
          </p:cNvSpPr>
          <p:nvPr>
            <p:ph type="body" sz="quarter" idx="35" hasCustomPrompt="1"/>
          </p:nvPr>
        </p:nvSpPr>
        <p:spPr>
          <a:xfrm>
            <a:off x="2753880" y="3502152"/>
            <a:ext cx="640080" cy="201776"/>
          </a:xfrm>
        </p:spPr>
        <p:txBody>
          <a:bodyPr rtlCol="0">
            <a:noAutofit/>
          </a:bodyPr>
          <a:lstStyle>
            <a:lvl1pPr marL="0" indent="0" algn="ctr">
              <a:buNone/>
              <a:defRPr sz="1000">
                <a:solidFill>
                  <a:schemeClr val="tx1"/>
                </a:solidFill>
              </a:defRPr>
            </a:lvl1pPr>
          </a:lstStyle>
          <a:p>
            <a:pPr lvl="0" rtl="0"/>
            <a:r>
              <a:rPr lang="fr-CA" noProof="0"/>
              <a:t>MM</a:t>
            </a:r>
          </a:p>
        </p:txBody>
      </p:sp>
      <p:sp>
        <p:nvSpPr>
          <p:cNvPr id="41" name="Espace réservé du texte 10">
            <a:extLst>
              <a:ext uri="{FF2B5EF4-FFF2-40B4-BE49-F238E27FC236}">
                <a16:creationId xmlns:a16="http://schemas.microsoft.com/office/drawing/2014/main" id="{8AA70B58-94EB-4879-8CBB-F170B13437D5}"/>
              </a:ext>
            </a:extLst>
          </p:cNvPr>
          <p:cNvSpPr>
            <a:spLocks noGrp="1"/>
          </p:cNvSpPr>
          <p:nvPr>
            <p:ph type="body" sz="quarter" idx="36" hasCustomPrompt="1"/>
          </p:nvPr>
        </p:nvSpPr>
        <p:spPr>
          <a:xfrm>
            <a:off x="3541800" y="3502152"/>
            <a:ext cx="640080" cy="201776"/>
          </a:xfrm>
        </p:spPr>
        <p:txBody>
          <a:bodyPr rtlCol="0">
            <a:noAutofit/>
          </a:bodyPr>
          <a:lstStyle>
            <a:lvl1pPr marL="0" indent="0" algn="ctr">
              <a:buNone/>
              <a:defRPr sz="1000">
                <a:solidFill>
                  <a:schemeClr val="tx1"/>
                </a:solidFill>
              </a:defRPr>
            </a:lvl1pPr>
          </a:lstStyle>
          <a:p>
            <a:pPr lvl="0" rtl="0"/>
            <a:r>
              <a:rPr lang="fr-CA" noProof="0"/>
              <a:t>MM</a:t>
            </a:r>
          </a:p>
        </p:txBody>
      </p:sp>
      <p:sp>
        <p:nvSpPr>
          <p:cNvPr id="42" name="Espace réservé du texte 10">
            <a:extLst>
              <a:ext uri="{FF2B5EF4-FFF2-40B4-BE49-F238E27FC236}">
                <a16:creationId xmlns:a16="http://schemas.microsoft.com/office/drawing/2014/main" id="{7309DED8-0AF6-493B-A2EC-E3C6524C4037}"/>
              </a:ext>
            </a:extLst>
          </p:cNvPr>
          <p:cNvSpPr>
            <a:spLocks noGrp="1"/>
          </p:cNvSpPr>
          <p:nvPr>
            <p:ph type="body" sz="quarter" idx="37" hasCustomPrompt="1"/>
          </p:nvPr>
        </p:nvSpPr>
        <p:spPr>
          <a:xfrm>
            <a:off x="4329720" y="3502152"/>
            <a:ext cx="640080" cy="201776"/>
          </a:xfrm>
        </p:spPr>
        <p:txBody>
          <a:bodyPr rtlCol="0">
            <a:noAutofit/>
          </a:bodyPr>
          <a:lstStyle>
            <a:lvl1pPr marL="0" indent="0" algn="ctr">
              <a:buNone/>
              <a:defRPr sz="1000">
                <a:solidFill>
                  <a:schemeClr val="tx1"/>
                </a:solidFill>
              </a:defRPr>
            </a:lvl1pPr>
          </a:lstStyle>
          <a:p>
            <a:pPr lvl="0" rtl="0"/>
            <a:r>
              <a:rPr lang="fr-CA" noProof="0"/>
              <a:t>MM</a:t>
            </a:r>
          </a:p>
        </p:txBody>
      </p:sp>
      <p:sp>
        <p:nvSpPr>
          <p:cNvPr id="44" name="Espace réservé du texte 10">
            <a:extLst>
              <a:ext uri="{FF2B5EF4-FFF2-40B4-BE49-F238E27FC236}">
                <a16:creationId xmlns:a16="http://schemas.microsoft.com/office/drawing/2014/main" id="{634511C9-82EE-4918-850A-C11AB497D8C8}"/>
              </a:ext>
            </a:extLst>
          </p:cNvPr>
          <p:cNvSpPr>
            <a:spLocks noGrp="1"/>
          </p:cNvSpPr>
          <p:nvPr>
            <p:ph type="body" sz="quarter" idx="39" hasCustomPrompt="1"/>
          </p:nvPr>
        </p:nvSpPr>
        <p:spPr>
          <a:xfrm>
            <a:off x="5117640" y="3502152"/>
            <a:ext cx="640080" cy="201776"/>
          </a:xfrm>
        </p:spPr>
        <p:txBody>
          <a:bodyPr rtlCol="0">
            <a:noAutofit/>
          </a:bodyPr>
          <a:lstStyle>
            <a:lvl1pPr marL="0" indent="0" algn="ctr">
              <a:buNone/>
              <a:defRPr sz="1000">
                <a:solidFill>
                  <a:schemeClr val="tx1"/>
                </a:solidFill>
              </a:defRPr>
            </a:lvl1pPr>
          </a:lstStyle>
          <a:p>
            <a:pPr lvl="0" rtl="0"/>
            <a:r>
              <a:rPr lang="fr-CA" noProof="0"/>
              <a:t>MM</a:t>
            </a:r>
          </a:p>
        </p:txBody>
      </p:sp>
      <p:sp>
        <p:nvSpPr>
          <p:cNvPr id="45" name="Espace réservé du texte 10">
            <a:extLst>
              <a:ext uri="{FF2B5EF4-FFF2-40B4-BE49-F238E27FC236}">
                <a16:creationId xmlns:a16="http://schemas.microsoft.com/office/drawing/2014/main" id="{9DFB519F-3772-4743-A8B2-EE749BE7907F}"/>
              </a:ext>
            </a:extLst>
          </p:cNvPr>
          <p:cNvSpPr>
            <a:spLocks noGrp="1"/>
          </p:cNvSpPr>
          <p:nvPr>
            <p:ph type="body" sz="quarter" idx="40" hasCustomPrompt="1"/>
          </p:nvPr>
        </p:nvSpPr>
        <p:spPr>
          <a:xfrm>
            <a:off x="5905560" y="3502152"/>
            <a:ext cx="640080" cy="201776"/>
          </a:xfrm>
        </p:spPr>
        <p:txBody>
          <a:bodyPr rtlCol="0">
            <a:noAutofit/>
          </a:bodyPr>
          <a:lstStyle>
            <a:lvl1pPr marL="0" indent="0" algn="ctr">
              <a:buNone/>
              <a:defRPr sz="1000">
                <a:solidFill>
                  <a:schemeClr val="tx1"/>
                </a:solidFill>
              </a:defRPr>
            </a:lvl1pPr>
          </a:lstStyle>
          <a:p>
            <a:pPr lvl="0" rtl="0"/>
            <a:r>
              <a:rPr lang="fr-CA" noProof="0"/>
              <a:t>MM</a:t>
            </a:r>
          </a:p>
        </p:txBody>
      </p:sp>
      <p:sp>
        <p:nvSpPr>
          <p:cNvPr id="46" name="Espace réservé du texte 10">
            <a:extLst>
              <a:ext uri="{FF2B5EF4-FFF2-40B4-BE49-F238E27FC236}">
                <a16:creationId xmlns:a16="http://schemas.microsoft.com/office/drawing/2014/main" id="{FF1ED3A9-45CD-4A8C-94E6-BFD948CC06A3}"/>
              </a:ext>
            </a:extLst>
          </p:cNvPr>
          <p:cNvSpPr>
            <a:spLocks noGrp="1"/>
          </p:cNvSpPr>
          <p:nvPr>
            <p:ph type="body" sz="quarter" idx="41" hasCustomPrompt="1"/>
          </p:nvPr>
        </p:nvSpPr>
        <p:spPr>
          <a:xfrm>
            <a:off x="6693480" y="3502152"/>
            <a:ext cx="640080" cy="201776"/>
          </a:xfrm>
        </p:spPr>
        <p:txBody>
          <a:bodyPr rtlCol="0">
            <a:noAutofit/>
          </a:bodyPr>
          <a:lstStyle>
            <a:lvl1pPr marL="0" indent="0" algn="ctr">
              <a:buNone/>
              <a:defRPr sz="1000">
                <a:solidFill>
                  <a:schemeClr val="tx1"/>
                </a:solidFill>
              </a:defRPr>
            </a:lvl1pPr>
          </a:lstStyle>
          <a:p>
            <a:pPr lvl="0" rtl="0"/>
            <a:r>
              <a:rPr lang="fr-CA" noProof="0"/>
              <a:t>MM</a:t>
            </a:r>
          </a:p>
        </p:txBody>
      </p:sp>
      <p:sp>
        <p:nvSpPr>
          <p:cNvPr id="48" name="Espace réservé du texte 10">
            <a:extLst>
              <a:ext uri="{FF2B5EF4-FFF2-40B4-BE49-F238E27FC236}">
                <a16:creationId xmlns:a16="http://schemas.microsoft.com/office/drawing/2014/main" id="{DF614219-217C-4657-8BF6-1BDE7D2907CA}"/>
              </a:ext>
            </a:extLst>
          </p:cNvPr>
          <p:cNvSpPr>
            <a:spLocks noGrp="1"/>
          </p:cNvSpPr>
          <p:nvPr>
            <p:ph type="body" sz="quarter" idx="43" hasCustomPrompt="1"/>
          </p:nvPr>
        </p:nvSpPr>
        <p:spPr>
          <a:xfrm>
            <a:off x="7481400" y="3502152"/>
            <a:ext cx="640080" cy="201776"/>
          </a:xfrm>
        </p:spPr>
        <p:txBody>
          <a:bodyPr rtlCol="0">
            <a:noAutofit/>
          </a:bodyPr>
          <a:lstStyle>
            <a:lvl1pPr marL="0" indent="0" algn="ctr">
              <a:buNone/>
              <a:defRPr sz="1000">
                <a:solidFill>
                  <a:schemeClr val="tx1"/>
                </a:solidFill>
              </a:defRPr>
            </a:lvl1pPr>
          </a:lstStyle>
          <a:p>
            <a:pPr lvl="0" rtl="0"/>
            <a:r>
              <a:rPr lang="fr-CA" noProof="0"/>
              <a:t>MM</a:t>
            </a:r>
          </a:p>
        </p:txBody>
      </p:sp>
      <p:sp>
        <p:nvSpPr>
          <p:cNvPr id="49" name="Espace réservé du texte 10">
            <a:extLst>
              <a:ext uri="{FF2B5EF4-FFF2-40B4-BE49-F238E27FC236}">
                <a16:creationId xmlns:a16="http://schemas.microsoft.com/office/drawing/2014/main" id="{CF5EB19D-BC9E-40FA-BC6F-DA9B98DA7DCA}"/>
              </a:ext>
            </a:extLst>
          </p:cNvPr>
          <p:cNvSpPr>
            <a:spLocks noGrp="1"/>
          </p:cNvSpPr>
          <p:nvPr>
            <p:ph type="body" sz="quarter" idx="44" hasCustomPrompt="1"/>
          </p:nvPr>
        </p:nvSpPr>
        <p:spPr>
          <a:xfrm>
            <a:off x="8269320" y="3502152"/>
            <a:ext cx="640080" cy="201776"/>
          </a:xfrm>
        </p:spPr>
        <p:txBody>
          <a:bodyPr rtlCol="0">
            <a:noAutofit/>
          </a:bodyPr>
          <a:lstStyle>
            <a:lvl1pPr marL="0" indent="0" algn="ctr">
              <a:buNone/>
              <a:defRPr sz="1000">
                <a:solidFill>
                  <a:schemeClr val="tx1"/>
                </a:solidFill>
              </a:defRPr>
            </a:lvl1pPr>
          </a:lstStyle>
          <a:p>
            <a:pPr lvl="0" rtl="0"/>
            <a:r>
              <a:rPr lang="fr-CA" noProof="0"/>
              <a:t>MM</a:t>
            </a:r>
          </a:p>
        </p:txBody>
      </p:sp>
      <p:sp>
        <p:nvSpPr>
          <p:cNvPr id="47" name="Espace réservé du texte 10">
            <a:extLst>
              <a:ext uri="{FF2B5EF4-FFF2-40B4-BE49-F238E27FC236}">
                <a16:creationId xmlns:a16="http://schemas.microsoft.com/office/drawing/2014/main" id="{1E8B9B06-EF32-482E-A7E7-C1BAFE1A45DC}"/>
              </a:ext>
            </a:extLst>
          </p:cNvPr>
          <p:cNvSpPr>
            <a:spLocks noGrp="1"/>
          </p:cNvSpPr>
          <p:nvPr>
            <p:ph type="body" sz="quarter" idx="42" hasCustomPrompt="1"/>
          </p:nvPr>
        </p:nvSpPr>
        <p:spPr>
          <a:xfrm>
            <a:off x="9057240" y="3502152"/>
            <a:ext cx="640080" cy="201776"/>
          </a:xfrm>
        </p:spPr>
        <p:txBody>
          <a:bodyPr rtlCol="0">
            <a:noAutofit/>
          </a:bodyPr>
          <a:lstStyle>
            <a:lvl1pPr marL="0" indent="0" algn="ctr">
              <a:buNone/>
              <a:defRPr sz="1000">
                <a:solidFill>
                  <a:schemeClr val="tx1"/>
                </a:solidFill>
              </a:defRPr>
            </a:lvl1pPr>
          </a:lstStyle>
          <a:p>
            <a:pPr lvl="0" rtl="0"/>
            <a:r>
              <a:rPr lang="fr-CA" noProof="0"/>
              <a:t>MM</a:t>
            </a:r>
          </a:p>
        </p:txBody>
      </p:sp>
      <p:sp>
        <p:nvSpPr>
          <p:cNvPr id="50" name="Espace réservé du texte 10">
            <a:extLst>
              <a:ext uri="{FF2B5EF4-FFF2-40B4-BE49-F238E27FC236}">
                <a16:creationId xmlns:a16="http://schemas.microsoft.com/office/drawing/2014/main" id="{B243085E-635F-44B9-A90B-BCE5763AD3EB}"/>
              </a:ext>
            </a:extLst>
          </p:cNvPr>
          <p:cNvSpPr>
            <a:spLocks noGrp="1"/>
          </p:cNvSpPr>
          <p:nvPr>
            <p:ph type="body" sz="quarter" idx="45" hasCustomPrompt="1"/>
          </p:nvPr>
        </p:nvSpPr>
        <p:spPr>
          <a:xfrm>
            <a:off x="9845160" y="3502152"/>
            <a:ext cx="640080" cy="201776"/>
          </a:xfrm>
        </p:spPr>
        <p:txBody>
          <a:bodyPr rtlCol="0">
            <a:noAutofit/>
          </a:bodyPr>
          <a:lstStyle>
            <a:lvl1pPr marL="0" indent="0" algn="ctr">
              <a:buNone/>
              <a:defRPr sz="1000">
                <a:solidFill>
                  <a:schemeClr val="tx1"/>
                </a:solidFill>
              </a:defRPr>
            </a:lvl1pPr>
          </a:lstStyle>
          <a:p>
            <a:pPr lvl="0" rtl="0"/>
            <a:r>
              <a:rPr lang="fr-CA" noProof="0"/>
              <a:t>MM</a:t>
            </a:r>
          </a:p>
        </p:txBody>
      </p:sp>
      <p:sp>
        <p:nvSpPr>
          <p:cNvPr id="51" name="Espace réservé du texte 10">
            <a:extLst>
              <a:ext uri="{FF2B5EF4-FFF2-40B4-BE49-F238E27FC236}">
                <a16:creationId xmlns:a16="http://schemas.microsoft.com/office/drawing/2014/main" id="{5E2D6E88-5F8C-4406-9211-D4A50B968BA2}"/>
              </a:ext>
            </a:extLst>
          </p:cNvPr>
          <p:cNvSpPr>
            <a:spLocks noGrp="1"/>
          </p:cNvSpPr>
          <p:nvPr>
            <p:ph type="body" sz="quarter" idx="46" hasCustomPrompt="1"/>
          </p:nvPr>
        </p:nvSpPr>
        <p:spPr>
          <a:xfrm>
            <a:off x="10633085" y="3502152"/>
            <a:ext cx="640080" cy="201776"/>
          </a:xfrm>
        </p:spPr>
        <p:txBody>
          <a:bodyPr rtlCol="0">
            <a:noAutofit/>
          </a:bodyPr>
          <a:lstStyle>
            <a:lvl1pPr marL="0" indent="0" algn="ctr">
              <a:buNone/>
              <a:defRPr sz="1000">
                <a:solidFill>
                  <a:schemeClr val="tx1"/>
                </a:solidFill>
              </a:defRPr>
            </a:lvl1pPr>
          </a:lstStyle>
          <a:p>
            <a:pPr lvl="0" rtl="0"/>
            <a:r>
              <a:rPr lang="fr-CA" noProof="0"/>
              <a:t>MM</a:t>
            </a:r>
          </a:p>
        </p:txBody>
      </p:sp>
      <p:sp>
        <p:nvSpPr>
          <p:cNvPr id="43" name="Espace réservé du texte 10">
            <a:extLst>
              <a:ext uri="{FF2B5EF4-FFF2-40B4-BE49-F238E27FC236}">
                <a16:creationId xmlns:a16="http://schemas.microsoft.com/office/drawing/2014/main" id="{CC994534-ACB6-4B33-A7F8-59ED88636D97}"/>
              </a:ext>
            </a:extLst>
          </p:cNvPr>
          <p:cNvSpPr>
            <a:spLocks noGrp="1"/>
          </p:cNvSpPr>
          <p:nvPr>
            <p:ph type="body" sz="quarter" idx="38" hasCustomPrompt="1"/>
          </p:nvPr>
        </p:nvSpPr>
        <p:spPr>
          <a:xfrm>
            <a:off x="914400" y="4292468"/>
            <a:ext cx="731520" cy="457200"/>
          </a:xfrm>
        </p:spPr>
        <p:txBody>
          <a:bodyPr rtlCol="0" anchor="ctr"/>
          <a:lstStyle>
            <a:lvl1pPr marL="0" indent="0" algn="ctr">
              <a:buNone/>
              <a:defRPr sz="1400" b="1">
                <a:solidFill>
                  <a:schemeClr val="tx1">
                    <a:lumMod val="65000"/>
                    <a:lumOff val="35000"/>
                  </a:schemeClr>
                </a:solidFill>
                <a:latin typeface="+mj-lt"/>
              </a:defRPr>
            </a:lvl1pPr>
          </a:lstStyle>
          <a:p>
            <a:pPr lvl="0" rtl="0"/>
            <a:r>
              <a:rPr lang="fr-CA" noProof="0"/>
              <a:t>Année</a:t>
            </a:r>
          </a:p>
        </p:txBody>
      </p:sp>
      <p:sp>
        <p:nvSpPr>
          <p:cNvPr id="52" name="Espace réservé au texte 10">
            <a:extLst>
              <a:ext uri="{FF2B5EF4-FFF2-40B4-BE49-F238E27FC236}">
                <a16:creationId xmlns:a16="http://schemas.microsoft.com/office/drawing/2014/main" id="{BFBFB5AF-B984-48A4-A2D5-B0F9A7168B93}"/>
              </a:ext>
            </a:extLst>
          </p:cNvPr>
          <p:cNvSpPr>
            <a:spLocks noGrp="1"/>
          </p:cNvSpPr>
          <p:nvPr>
            <p:ph type="body" sz="quarter" idx="47" hasCustomPrompt="1"/>
          </p:nvPr>
        </p:nvSpPr>
        <p:spPr>
          <a:xfrm>
            <a:off x="1969915" y="4425696"/>
            <a:ext cx="640080" cy="201776"/>
          </a:xfrm>
        </p:spPr>
        <p:txBody>
          <a:bodyPr rtlCol="0">
            <a:noAutofit/>
          </a:bodyPr>
          <a:lstStyle>
            <a:lvl1pPr marL="0" indent="0" algn="ctr">
              <a:buNone/>
              <a:defRPr sz="1000">
                <a:solidFill>
                  <a:schemeClr val="tx1"/>
                </a:solidFill>
              </a:defRPr>
            </a:lvl1pPr>
          </a:lstStyle>
          <a:p>
            <a:pPr lvl="0" rtl="0"/>
            <a:r>
              <a:rPr lang="fr-CA" noProof="0"/>
              <a:t>MM</a:t>
            </a:r>
          </a:p>
        </p:txBody>
      </p:sp>
      <p:sp>
        <p:nvSpPr>
          <p:cNvPr id="53" name="Espace réservé du texte 10">
            <a:extLst>
              <a:ext uri="{FF2B5EF4-FFF2-40B4-BE49-F238E27FC236}">
                <a16:creationId xmlns:a16="http://schemas.microsoft.com/office/drawing/2014/main" id="{5920D2EA-A217-4744-834D-D00BD41BD38F}"/>
              </a:ext>
            </a:extLst>
          </p:cNvPr>
          <p:cNvSpPr>
            <a:spLocks noGrp="1"/>
          </p:cNvSpPr>
          <p:nvPr>
            <p:ph type="body" sz="quarter" idx="48" hasCustomPrompt="1"/>
          </p:nvPr>
        </p:nvSpPr>
        <p:spPr>
          <a:xfrm>
            <a:off x="2757602" y="4425696"/>
            <a:ext cx="640080" cy="201776"/>
          </a:xfrm>
        </p:spPr>
        <p:txBody>
          <a:bodyPr rtlCol="0">
            <a:noAutofit/>
          </a:bodyPr>
          <a:lstStyle>
            <a:lvl1pPr marL="0" indent="0" algn="ctr">
              <a:buNone/>
              <a:defRPr sz="1000">
                <a:solidFill>
                  <a:schemeClr val="tx1"/>
                </a:solidFill>
              </a:defRPr>
            </a:lvl1pPr>
          </a:lstStyle>
          <a:p>
            <a:pPr lvl="0" rtl="0"/>
            <a:r>
              <a:rPr lang="fr-CA" noProof="0"/>
              <a:t>MM</a:t>
            </a:r>
          </a:p>
        </p:txBody>
      </p:sp>
      <p:sp>
        <p:nvSpPr>
          <p:cNvPr id="54" name="Espace réservé du texte 10">
            <a:extLst>
              <a:ext uri="{FF2B5EF4-FFF2-40B4-BE49-F238E27FC236}">
                <a16:creationId xmlns:a16="http://schemas.microsoft.com/office/drawing/2014/main" id="{FD2FC71C-590D-4C50-9D20-D98F73D84422}"/>
              </a:ext>
            </a:extLst>
          </p:cNvPr>
          <p:cNvSpPr>
            <a:spLocks noGrp="1"/>
          </p:cNvSpPr>
          <p:nvPr>
            <p:ph type="body" sz="quarter" idx="49" hasCustomPrompt="1"/>
          </p:nvPr>
        </p:nvSpPr>
        <p:spPr>
          <a:xfrm>
            <a:off x="3545289" y="4425696"/>
            <a:ext cx="640080" cy="201776"/>
          </a:xfrm>
        </p:spPr>
        <p:txBody>
          <a:bodyPr rtlCol="0">
            <a:noAutofit/>
          </a:bodyPr>
          <a:lstStyle>
            <a:lvl1pPr marL="0" indent="0" algn="ctr">
              <a:buNone/>
              <a:defRPr sz="1000">
                <a:solidFill>
                  <a:schemeClr val="tx1"/>
                </a:solidFill>
              </a:defRPr>
            </a:lvl1pPr>
          </a:lstStyle>
          <a:p>
            <a:pPr lvl="0" rtl="0"/>
            <a:r>
              <a:rPr lang="fr-CA" noProof="0"/>
              <a:t>MM</a:t>
            </a:r>
          </a:p>
        </p:txBody>
      </p:sp>
      <p:sp>
        <p:nvSpPr>
          <p:cNvPr id="55" name="Espace réservé du texte 10">
            <a:extLst>
              <a:ext uri="{FF2B5EF4-FFF2-40B4-BE49-F238E27FC236}">
                <a16:creationId xmlns:a16="http://schemas.microsoft.com/office/drawing/2014/main" id="{AD895D25-09BE-492D-944C-8B0E710ADF19}"/>
              </a:ext>
            </a:extLst>
          </p:cNvPr>
          <p:cNvSpPr>
            <a:spLocks noGrp="1"/>
          </p:cNvSpPr>
          <p:nvPr>
            <p:ph type="body" sz="quarter" idx="50" hasCustomPrompt="1"/>
          </p:nvPr>
        </p:nvSpPr>
        <p:spPr>
          <a:xfrm>
            <a:off x="4332976" y="4425696"/>
            <a:ext cx="640080" cy="201776"/>
          </a:xfrm>
        </p:spPr>
        <p:txBody>
          <a:bodyPr rtlCol="0">
            <a:noAutofit/>
          </a:bodyPr>
          <a:lstStyle>
            <a:lvl1pPr marL="0" indent="0" algn="ctr">
              <a:buNone/>
              <a:defRPr sz="1000">
                <a:solidFill>
                  <a:schemeClr val="tx1"/>
                </a:solidFill>
              </a:defRPr>
            </a:lvl1pPr>
          </a:lstStyle>
          <a:p>
            <a:pPr lvl="0" rtl="0"/>
            <a:r>
              <a:rPr lang="fr-CA" noProof="0"/>
              <a:t>MM</a:t>
            </a:r>
          </a:p>
        </p:txBody>
      </p:sp>
      <p:sp>
        <p:nvSpPr>
          <p:cNvPr id="56" name="Espace réservé du texte 10">
            <a:extLst>
              <a:ext uri="{FF2B5EF4-FFF2-40B4-BE49-F238E27FC236}">
                <a16:creationId xmlns:a16="http://schemas.microsoft.com/office/drawing/2014/main" id="{F6192086-61CF-42A5-905D-851D1EEBC250}"/>
              </a:ext>
            </a:extLst>
          </p:cNvPr>
          <p:cNvSpPr>
            <a:spLocks noGrp="1"/>
          </p:cNvSpPr>
          <p:nvPr>
            <p:ph type="body" sz="quarter" idx="51" hasCustomPrompt="1"/>
          </p:nvPr>
        </p:nvSpPr>
        <p:spPr>
          <a:xfrm>
            <a:off x="5120663" y="4425696"/>
            <a:ext cx="640080" cy="201776"/>
          </a:xfrm>
        </p:spPr>
        <p:txBody>
          <a:bodyPr rtlCol="0">
            <a:noAutofit/>
          </a:bodyPr>
          <a:lstStyle>
            <a:lvl1pPr marL="0" indent="0" algn="ctr">
              <a:buNone/>
              <a:defRPr sz="1000">
                <a:solidFill>
                  <a:schemeClr val="tx1"/>
                </a:solidFill>
              </a:defRPr>
            </a:lvl1pPr>
          </a:lstStyle>
          <a:p>
            <a:pPr lvl="0" rtl="0"/>
            <a:r>
              <a:rPr lang="fr-CA" noProof="0"/>
              <a:t>MM</a:t>
            </a:r>
          </a:p>
        </p:txBody>
      </p:sp>
      <p:sp>
        <p:nvSpPr>
          <p:cNvPr id="57" name="Espace réservé du texte 10">
            <a:extLst>
              <a:ext uri="{FF2B5EF4-FFF2-40B4-BE49-F238E27FC236}">
                <a16:creationId xmlns:a16="http://schemas.microsoft.com/office/drawing/2014/main" id="{FD1AF556-814F-4B48-B1F0-29450A009046}"/>
              </a:ext>
            </a:extLst>
          </p:cNvPr>
          <p:cNvSpPr>
            <a:spLocks noGrp="1"/>
          </p:cNvSpPr>
          <p:nvPr>
            <p:ph type="body" sz="quarter" idx="52" hasCustomPrompt="1"/>
          </p:nvPr>
        </p:nvSpPr>
        <p:spPr>
          <a:xfrm>
            <a:off x="5908350" y="4425696"/>
            <a:ext cx="640080" cy="201776"/>
          </a:xfrm>
        </p:spPr>
        <p:txBody>
          <a:bodyPr rtlCol="0">
            <a:noAutofit/>
          </a:bodyPr>
          <a:lstStyle>
            <a:lvl1pPr marL="0" indent="0" algn="ctr">
              <a:buNone/>
              <a:defRPr sz="1000">
                <a:solidFill>
                  <a:schemeClr val="tx1"/>
                </a:solidFill>
              </a:defRPr>
            </a:lvl1pPr>
          </a:lstStyle>
          <a:p>
            <a:pPr lvl="0" rtl="0"/>
            <a:r>
              <a:rPr lang="fr-CA" noProof="0"/>
              <a:t>MM</a:t>
            </a:r>
          </a:p>
        </p:txBody>
      </p:sp>
      <p:sp>
        <p:nvSpPr>
          <p:cNvPr id="58" name="Espace réservé du texte 10">
            <a:extLst>
              <a:ext uri="{FF2B5EF4-FFF2-40B4-BE49-F238E27FC236}">
                <a16:creationId xmlns:a16="http://schemas.microsoft.com/office/drawing/2014/main" id="{EEEE7A48-BA7F-4AD6-948F-8AF34748D377}"/>
              </a:ext>
            </a:extLst>
          </p:cNvPr>
          <p:cNvSpPr>
            <a:spLocks noGrp="1"/>
          </p:cNvSpPr>
          <p:nvPr>
            <p:ph type="body" sz="quarter" idx="53" hasCustomPrompt="1"/>
          </p:nvPr>
        </p:nvSpPr>
        <p:spPr>
          <a:xfrm>
            <a:off x="6696037" y="4425696"/>
            <a:ext cx="640080" cy="201776"/>
          </a:xfrm>
        </p:spPr>
        <p:txBody>
          <a:bodyPr rtlCol="0">
            <a:noAutofit/>
          </a:bodyPr>
          <a:lstStyle>
            <a:lvl1pPr marL="0" indent="0" algn="ctr">
              <a:buNone/>
              <a:defRPr sz="1000">
                <a:solidFill>
                  <a:schemeClr val="tx1"/>
                </a:solidFill>
              </a:defRPr>
            </a:lvl1pPr>
          </a:lstStyle>
          <a:p>
            <a:pPr lvl="0" rtl="0"/>
            <a:r>
              <a:rPr lang="fr-CA" noProof="0"/>
              <a:t>MM</a:t>
            </a:r>
          </a:p>
        </p:txBody>
      </p:sp>
      <p:sp>
        <p:nvSpPr>
          <p:cNvPr id="60" name="Espace réservé du texte 10">
            <a:extLst>
              <a:ext uri="{FF2B5EF4-FFF2-40B4-BE49-F238E27FC236}">
                <a16:creationId xmlns:a16="http://schemas.microsoft.com/office/drawing/2014/main" id="{1ECC3963-8620-45EA-8E9B-B5ED79CD7A41}"/>
              </a:ext>
            </a:extLst>
          </p:cNvPr>
          <p:cNvSpPr>
            <a:spLocks noGrp="1"/>
          </p:cNvSpPr>
          <p:nvPr>
            <p:ph type="body" sz="quarter" idx="55" hasCustomPrompt="1"/>
          </p:nvPr>
        </p:nvSpPr>
        <p:spPr>
          <a:xfrm>
            <a:off x="7483724" y="4425696"/>
            <a:ext cx="640080" cy="201776"/>
          </a:xfrm>
        </p:spPr>
        <p:txBody>
          <a:bodyPr rtlCol="0">
            <a:noAutofit/>
          </a:bodyPr>
          <a:lstStyle>
            <a:lvl1pPr marL="0" indent="0" algn="ctr">
              <a:buNone/>
              <a:defRPr sz="1000">
                <a:solidFill>
                  <a:schemeClr val="tx1"/>
                </a:solidFill>
              </a:defRPr>
            </a:lvl1pPr>
          </a:lstStyle>
          <a:p>
            <a:pPr lvl="0" rtl="0"/>
            <a:r>
              <a:rPr lang="fr-CA" noProof="0"/>
              <a:t>MM</a:t>
            </a:r>
          </a:p>
        </p:txBody>
      </p:sp>
      <p:sp>
        <p:nvSpPr>
          <p:cNvPr id="61" name="Espace réservé du texte 10">
            <a:extLst>
              <a:ext uri="{FF2B5EF4-FFF2-40B4-BE49-F238E27FC236}">
                <a16:creationId xmlns:a16="http://schemas.microsoft.com/office/drawing/2014/main" id="{8A5FB4BB-2FEF-496A-8E3A-C4D43AE0498C}"/>
              </a:ext>
            </a:extLst>
          </p:cNvPr>
          <p:cNvSpPr>
            <a:spLocks noGrp="1"/>
          </p:cNvSpPr>
          <p:nvPr>
            <p:ph type="body" sz="quarter" idx="56" hasCustomPrompt="1"/>
          </p:nvPr>
        </p:nvSpPr>
        <p:spPr>
          <a:xfrm>
            <a:off x="8271411" y="4425696"/>
            <a:ext cx="640080" cy="201776"/>
          </a:xfrm>
        </p:spPr>
        <p:txBody>
          <a:bodyPr rtlCol="0">
            <a:noAutofit/>
          </a:bodyPr>
          <a:lstStyle>
            <a:lvl1pPr marL="0" indent="0" algn="ctr">
              <a:buNone/>
              <a:defRPr sz="1000">
                <a:solidFill>
                  <a:schemeClr val="tx1"/>
                </a:solidFill>
              </a:defRPr>
            </a:lvl1pPr>
          </a:lstStyle>
          <a:p>
            <a:pPr lvl="0" rtl="0"/>
            <a:r>
              <a:rPr lang="fr-CA" noProof="0"/>
              <a:t>MM</a:t>
            </a:r>
          </a:p>
        </p:txBody>
      </p:sp>
      <p:sp>
        <p:nvSpPr>
          <p:cNvPr id="59" name="Espace réservé du texte 10">
            <a:extLst>
              <a:ext uri="{FF2B5EF4-FFF2-40B4-BE49-F238E27FC236}">
                <a16:creationId xmlns:a16="http://schemas.microsoft.com/office/drawing/2014/main" id="{A7187E67-FC95-4CA0-9570-815E315916E5}"/>
              </a:ext>
            </a:extLst>
          </p:cNvPr>
          <p:cNvSpPr>
            <a:spLocks noGrp="1"/>
          </p:cNvSpPr>
          <p:nvPr>
            <p:ph type="body" sz="quarter" idx="54" hasCustomPrompt="1"/>
          </p:nvPr>
        </p:nvSpPr>
        <p:spPr>
          <a:xfrm>
            <a:off x="9059098" y="4425696"/>
            <a:ext cx="640080" cy="201776"/>
          </a:xfrm>
        </p:spPr>
        <p:txBody>
          <a:bodyPr rtlCol="0">
            <a:noAutofit/>
          </a:bodyPr>
          <a:lstStyle>
            <a:lvl1pPr marL="0" indent="0" algn="ctr">
              <a:buNone/>
              <a:defRPr sz="1000">
                <a:solidFill>
                  <a:schemeClr val="tx1"/>
                </a:solidFill>
              </a:defRPr>
            </a:lvl1pPr>
          </a:lstStyle>
          <a:p>
            <a:pPr lvl="0" rtl="0"/>
            <a:r>
              <a:rPr lang="fr-CA" noProof="0"/>
              <a:t>MM</a:t>
            </a:r>
          </a:p>
        </p:txBody>
      </p:sp>
      <p:sp>
        <p:nvSpPr>
          <p:cNvPr id="62" name="Espace réservé au texte 10">
            <a:extLst>
              <a:ext uri="{FF2B5EF4-FFF2-40B4-BE49-F238E27FC236}">
                <a16:creationId xmlns:a16="http://schemas.microsoft.com/office/drawing/2014/main" id="{D03EF82F-F37F-48CB-A978-E3BAD66F5C7D}"/>
              </a:ext>
            </a:extLst>
          </p:cNvPr>
          <p:cNvSpPr>
            <a:spLocks noGrp="1"/>
          </p:cNvSpPr>
          <p:nvPr>
            <p:ph type="body" sz="quarter" idx="57" hasCustomPrompt="1"/>
          </p:nvPr>
        </p:nvSpPr>
        <p:spPr>
          <a:xfrm>
            <a:off x="9846785" y="4425696"/>
            <a:ext cx="640080" cy="201776"/>
          </a:xfrm>
        </p:spPr>
        <p:txBody>
          <a:bodyPr rtlCol="0">
            <a:noAutofit/>
          </a:bodyPr>
          <a:lstStyle>
            <a:lvl1pPr marL="0" indent="0" algn="ctr">
              <a:buNone/>
              <a:defRPr sz="1000">
                <a:solidFill>
                  <a:schemeClr val="tx1"/>
                </a:solidFill>
              </a:defRPr>
            </a:lvl1pPr>
          </a:lstStyle>
          <a:p>
            <a:pPr lvl="0" rtl="0"/>
            <a:r>
              <a:rPr lang="fr-CA" noProof="0"/>
              <a:t>MM</a:t>
            </a:r>
          </a:p>
        </p:txBody>
      </p:sp>
      <p:sp>
        <p:nvSpPr>
          <p:cNvPr id="63" name="Espace réservé du texte 10">
            <a:extLst>
              <a:ext uri="{FF2B5EF4-FFF2-40B4-BE49-F238E27FC236}">
                <a16:creationId xmlns:a16="http://schemas.microsoft.com/office/drawing/2014/main" id="{5F250D41-02CE-4633-9E26-F722FCA110BB}"/>
              </a:ext>
            </a:extLst>
          </p:cNvPr>
          <p:cNvSpPr>
            <a:spLocks noGrp="1"/>
          </p:cNvSpPr>
          <p:nvPr>
            <p:ph type="body" sz="quarter" idx="58" hasCustomPrompt="1"/>
          </p:nvPr>
        </p:nvSpPr>
        <p:spPr>
          <a:xfrm>
            <a:off x="10634472" y="4425696"/>
            <a:ext cx="640080" cy="201776"/>
          </a:xfrm>
        </p:spPr>
        <p:txBody>
          <a:bodyPr rtlCol="0">
            <a:noAutofit/>
          </a:bodyPr>
          <a:lstStyle>
            <a:lvl1pPr marL="0" indent="0" algn="ctr">
              <a:buNone/>
              <a:defRPr sz="1000">
                <a:solidFill>
                  <a:schemeClr val="tx1"/>
                </a:solidFill>
              </a:defRPr>
            </a:lvl1pPr>
          </a:lstStyle>
          <a:p>
            <a:pPr lvl="0" rtl="0"/>
            <a:r>
              <a:rPr lang="fr-CA" noProof="0"/>
              <a:t>MM</a:t>
            </a:r>
          </a:p>
        </p:txBody>
      </p:sp>
      <p:cxnSp>
        <p:nvCxnSpPr>
          <p:cNvPr id="8" name="Connecteur droit 7">
            <a:extLst>
              <a:ext uri="{FF2B5EF4-FFF2-40B4-BE49-F238E27FC236}">
                <a16:creationId xmlns:a16="http://schemas.microsoft.com/office/drawing/2014/main" id="{711E3559-68CA-437E-BD12-A9953AE1E88F}"/>
              </a:ext>
              <a:ext uri="{C183D7F6-B498-43B3-948B-1728B52AA6E4}">
                <adec:decorative xmlns:adec="http://schemas.microsoft.com/office/drawing/2017/decorative" val="1"/>
              </a:ext>
            </a:extLst>
          </p:cNvPr>
          <p:cNvCxnSpPr/>
          <p:nvPr userDrawn="1"/>
        </p:nvCxnSpPr>
        <p:spPr>
          <a:xfrm>
            <a:off x="940445" y="4069080"/>
            <a:ext cx="10332720" cy="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3" name="Espace réservé de la date 1">
            <a:extLst>
              <a:ext uri="{FF2B5EF4-FFF2-40B4-BE49-F238E27FC236}">
                <a16:creationId xmlns:a16="http://schemas.microsoft.com/office/drawing/2014/main" id="{62C0F98D-B2D7-4EDC-ADD0-9B61A901FCEA}"/>
              </a:ext>
            </a:extLst>
          </p:cNvPr>
          <p:cNvSpPr>
            <a:spLocks noGrp="1"/>
          </p:cNvSpPr>
          <p:nvPr>
            <p:ph type="dt" sz="half" idx="60"/>
          </p:nvPr>
        </p:nvSpPr>
        <p:spPr>
          <a:xfrm>
            <a:off x="838200" y="6356350"/>
            <a:ext cx="2743200" cy="365125"/>
          </a:xfrm>
        </p:spPr>
        <p:txBody>
          <a:bodyPr rtlCol="0"/>
          <a:lstStyle/>
          <a:p>
            <a:pPr rtl="0"/>
            <a:r>
              <a:rPr lang="fr-CA" noProof="0"/>
              <a:t>20XX</a:t>
            </a:r>
          </a:p>
        </p:txBody>
      </p:sp>
      <p:sp>
        <p:nvSpPr>
          <p:cNvPr id="6" name="Espace réservé du pied de page 5">
            <a:extLst>
              <a:ext uri="{FF2B5EF4-FFF2-40B4-BE49-F238E27FC236}">
                <a16:creationId xmlns:a16="http://schemas.microsoft.com/office/drawing/2014/main" id="{29E5E346-F307-4307-949D-77CDB6E6577A}"/>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fr-CA" noProof="0"/>
              <a:t>Titre de la présentation rapide</a:t>
            </a:r>
          </a:p>
        </p:txBody>
      </p:sp>
      <p:sp>
        <p:nvSpPr>
          <p:cNvPr id="7" name="Espace réservé du numéro de diapositive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fr-CA" noProof="0" smtClean="0"/>
              <a:pPr/>
              <a:t>‹N°›</a:t>
            </a:fld>
            <a:endParaRPr lang="fr-CA" noProof="0"/>
          </a:p>
        </p:txBody>
      </p:sp>
    </p:spTree>
    <p:extLst>
      <p:ext uri="{BB962C8B-B14F-4D97-AF65-F5344CB8AC3E}">
        <p14:creationId xmlns:p14="http://schemas.microsoft.com/office/powerpoint/2010/main" val="424286628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Option d’équipe1">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1F8C642-49FB-4E16-A3A0-B2ACBEABFFD6}"/>
              </a:ext>
            </a:extLst>
          </p:cNvPr>
          <p:cNvSpPr>
            <a:spLocks noGrp="1"/>
          </p:cNvSpPr>
          <p:nvPr>
            <p:ph type="title"/>
          </p:nvPr>
        </p:nvSpPr>
        <p:spPr/>
        <p:txBody>
          <a:bodyPr rtlCol="0"/>
          <a:lstStyle>
            <a:lvl1pPr algn="ctr">
              <a:defRPr/>
            </a:lvl1pPr>
          </a:lstStyle>
          <a:p>
            <a:pPr rtl="0"/>
            <a:r>
              <a:rPr lang="fr-FR" noProof="0"/>
              <a:t>Modifiez le style du titre</a:t>
            </a:r>
            <a:endParaRPr lang="fr-CA" noProof="0"/>
          </a:p>
        </p:txBody>
      </p:sp>
      <p:sp>
        <p:nvSpPr>
          <p:cNvPr id="7" name="Espace réservé à l’image 6">
            <a:extLst>
              <a:ext uri="{FF2B5EF4-FFF2-40B4-BE49-F238E27FC236}">
                <a16:creationId xmlns:a16="http://schemas.microsoft.com/office/drawing/2014/main" id="{37BA1CDE-376A-4ABA-B8B8-75D6A678096B}"/>
              </a:ext>
            </a:extLst>
          </p:cNvPr>
          <p:cNvSpPr>
            <a:spLocks noGrp="1"/>
          </p:cNvSpPr>
          <p:nvPr>
            <p:ph type="pic" sz="quarter" idx="13"/>
          </p:nvPr>
        </p:nvSpPr>
        <p:spPr>
          <a:xfrm>
            <a:off x="1335515" y="1718402"/>
            <a:ext cx="2286000" cy="3566160"/>
          </a:xfrm>
          <a:solidFill>
            <a:schemeClr val="accent6"/>
          </a:solidFill>
        </p:spPr>
        <p:txBody>
          <a:bodyPr rtlCol="0"/>
          <a:lstStyle/>
          <a:p>
            <a:pPr rtl="0"/>
            <a:r>
              <a:rPr lang="fr-FR" noProof="0"/>
              <a:t>Cliquez sur l'icône pour ajouter une image</a:t>
            </a:r>
            <a:endParaRPr lang="fr-CA" noProof="0"/>
          </a:p>
        </p:txBody>
      </p:sp>
      <p:sp>
        <p:nvSpPr>
          <p:cNvPr id="9" name="Espace réservé du texte 8">
            <a:extLst>
              <a:ext uri="{FF2B5EF4-FFF2-40B4-BE49-F238E27FC236}">
                <a16:creationId xmlns:a16="http://schemas.microsoft.com/office/drawing/2014/main" id="{1B8F9B77-308B-48E1-BCAC-0C74FB9A1CF4}"/>
              </a:ext>
            </a:extLst>
          </p:cNvPr>
          <p:cNvSpPr>
            <a:spLocks noGrp="1"/>
          </p:cNvSpPr>
          <p:nvPr>
            <p:ph type="body" sz="quarter" idx="14" hasCustomPrompt="1"/>
          </p:nvPr>
        </p:nvSpPr>
        <p:spPr>
          <a:xfrm>
            <a:off x="1335515" y="5359799"/>
            <a:ext cx="2286000" cy="365125"/>
          </a:xfrm>
        </p:spPr>
        <p:txBody>
          <a:bodyPr rtlCol="0" anchor="ctr" anchorCtr="0">
            <a:noAutofit/>
          </a:bodyPr>
          <a:lstStyle>
            <a:lvl1pPr marL="0" indent="0" algn="ctr">
              <a:buNone/>
              <a:defRPr sz="1600">
                <a:latin typeface="+mj-lt"/>
              </a:defRPr>
            </a:lvl1pPr>
            <a:lvl2pPr marL="457200" indent="0">
              <a:buNone/>
              <a:defRPr sz="1400">
                <a:latin typeface="+mj-lt"/>
              </a:defRPr>
            </a:lvl2pPr>
            <a:lvl3pPr marL="914400" indent="0">
              <a:buNone/>
              <a:defRPr sz="1400">
                <a:latin typeface="+mj-lt"/>
              </a:defRPr>
            </a:lvl3pPr>
            <a:lvl4pPr marL="1371600" indent="0">
              <a:buNone/>
              <a:defRPr sz="1400">
                <a:latin typeface="+mj-lt"/>
              </a:defRPr>
            </a:lvl4pPr>
            <a:lvl5pPr marL="1828800" indent="0">
              <a:buNone/>
              <a:defRPr sz="1400">
                <a:latin typeface="+mj-lt"/>
              </a:defRPr>
            </a:lvl5pPr>
          </a:lstStyle>
          <a:p>
            <a:pPr lvl="0" rtl="0"/>
            <a:r>
              <a:rPr lang="fr-CA" noProof="0"/>
              <a:t>Nom</a:t>
            </a:r>
          </a:p>
        </p:txBody>
      </p:sp>
      <p:sp>
        <p:nvSpPr>
          <p:cNvPr id="10" name="Espace réservé du texte 8">
            <a:extLst>
              <a:ext uri="{FF2B5EF4-FFF2-40B4-BE49-F238E27FC236}">
                <a16:creationId xmlns:a16="http://schemas.microsoft.com/office/drawing/2014/main" id="{50BA97C8-6774-46D2-9678-1BA2BE8C9D3E}"/>
              </a:ext>
            </a:extLst>
          </p:cNvPr>
          <p:cNvSpPr>
            <a:spLocks noGrp="1"/>
          </p:cNvSpPr>
          <p:nvPr>
            <p:ph type="body" sz="quarter" idx="15" hasCustomPrompt="1"/>
          </p:nvPr>
        </p:nvSpPr>
        <p:spPr>
          <a:xfrm>
            <a:off x="1335515" y="5743005"/>
            <a:ext cx="2286000" cy="365125"/>
          </a:xfrm>
        </p:spPr>
        <p:txBody>
          <a:bodyPr rtlCol="0">
            <a:noAutofit/>
          </a:bodyPr>
          <a:lstStyle>
            <a:lvl1pPr marL="0" indent="0" algn="ctr">
              <a:buNone/>
              <a:defRPr sz="1400">
                <a:latin typeface="+mn-lt"/>
              </a:defRPr>
            </a:lvl1pPr>
            <a:lvl2pPr marL="457200" indent="0">
              <a:buNone/>
              <a:defRPr sz="1400">
                <a:latin typeface="+mj-lt"/>
              </a:defRPr>
            </a:lvl2pPr>
            <a:lvl3pPr marL="914400" indent="0">
              <a:buNone/>
              <a:defRPr sz="1400">
                <a:latin typeface="+mj-lt"/>
              </a:defRPr>
            </a:lvl3pPr>
            <a:lvl4pPr marL="1371600" indent="0">
              <a:buNone/>
              <a:defRPr sz="1400">
                <a:latin typeface="+mj-lt"/>
              </a:defRPr>
            </a:lvl4pPr>
            <a:lvl5pPr marL="1828800" indent="0">
              <a:buNone/>
              <a:defRPr sz="1400">
                <a:latin typeface="+mj-lt"/>
              </a:defRPr>
            </a:lvl5pPr>
          </a:lstStyle>
          <a:p>
            <a:pPr lvl="0" rtl="0"/>
            <a:r>
              <a:rPr lang="fr-CA" noProof="0"/>
              <a:t>présentation</a:t>
            </a:r>
          </a:p>
        </p:txBody>
      </p:sp>
      <p:sp>
        <p:nvSpPr>
          <p:cNvPr id="11" name="Espace réservé d’image 6">
            <a:extLst>
              <a:ext uri="{FF2B5EF4-FFF2-40B4-BE49-F238E27FC236}">
                <a16:creationId xmlns:a16="http://schemas.microsoft.com/office/drawing/2014/main" id="{D48977F0-CAE5-4054-B1AC-16B25EB28CBA}"/>
              </a:ext>
            </a:extLst>
          </p:cNvPr>
          <p:cNvSpPr>
            <a:spLocks noGrp="1"/>
          </p:cNvSpPr>
          <p:nvPr>
            <p:ph type="pic" sz="quarter" idx="16"/>
          </p:nvPr>
        </p:nvSpPr>
        <p:spPr>
          <a:xfrm>
            <a:off x="3754036" y="1718798"/>
            <a:ext cx="2286000" cy="3566160"/>
          </a:xfrm>
          <a:solidFill>
            <a:schemeClr val="accent6"/>
          </a:solidFill>
        </p:spPr>
        <p:txBody>
          <a:bodyPr rtlCol="0"/>
          <a:lstStyle/>
          <a:p>
            <a:pPr rtl="0"/>
            <a:r>
              <a:rPr lang="fr-FR" noProof="0"/>
              <a:t>Cliquez sur l'icône pour ajouter une image</a:t>
            </a:r>
            <a:endParaRPr lang="fr-CA" noProof="0"/>
          </a:p>
        </p:txBody>
      </p:sp>
      <p:sp>
        <p:nvSpPr>
          <p:cNvPr id="12" name="Espace réservé au texte 8">
            <a:extLst>
              <a:ext uri="{FF2B5EF4-FFF2-40B4-BE49-F238E27FC236}">
                <a16:creationId xmlns:a16="http://schemas.microsoft.com/office/drawing/2014/main" id="{035550F1-A852-48F3-9C1C-C64F3B8D4D7E}"/>
              </a:ext>
            </a:extLst>
          </p:cNvPr>
          <p:cNvSpPr>
            <a:spLocks noGrp="1"/>
          </p:cNvSpPr>
          <p:nvPr>
            <p:ph type="body" sz="quarter" idx="17" hasCustomPrompt="1"/>
          </p:nvPr>
        </p:nvSpPr>
        <p:spPr>
          <a:xfrm>
            <a:off x="3754036" y="5360195"/>
            <a:ext cx="2286000" cy="365125"/>
          </a:xfrm>
        </p:spPr>
        <p:txBody>
          <a:bodyPr rtlCol="0" anchor="ctr" anchorCtr="0">
            <a:noAutofit/>
          </a:bodyPr>
          <a:lstStyle>
            <a:lvl1pPr marL="0" indent="0" algn="ctr">
              <a:buNone/>
              <a:defRPr sz="1600">
                <a:latin typeface="+mj-lt"/>
              </a:defRPr>
            </a:lvl1pPr>
            <a:lvl2pPr marL="457200" indent="0">
              <a:buNone/>
              <a:defRPr sz="1400">
                <a:latin typeface="+mj-lt"/>
              </a:defRPr>
            </a:lvl2pPr>
            <a:lvl3pPr marL="914400" indent="0">
              <a:buNone/>
              <a:defRPr sz="1400">
                <a:latin typeface="+mj-lt"/>
              </a:defRPr>
            </a:lvl3pPr>
            <a:lvl4pPr marL="1371600" indent="0">
              <a:buNone/>
              <a:defRPr sz="1400">
                <a:latin typeface="+mj-lt"/>
              </a:defRPr>
            </a:lvl4pPr>
            <a:lvl5pPr marL="1828800" indent="0">
              <a:buNone/>
              <a:defRPr sz="1400">
                <a:latin typeface="+mj-lt"/>
              </a:defRPr>
            </a:lvl5pPr>
          </a:lstStyle>
          <a:p>
            <a:pPr lvl="0" rtl="0"/>
            <a:r>
              <a:rPr lang="fr-CA" noProof="0"/>
              <a:t>Nom</a:t>
            </a:r>
          </a:p>
        </p:txBody>
      </p:sp>
      <p:sp>
        <p:nvSpPr>
          <p:cNvPr id="13" name="Espace réservé au texte 8">
            <a:extLst>
              <a:ext uri="{FF2B5EF4-FFF2-40B4-BE49-F238E27FC236}">
                <a16:creationId xmlns:a16="http://schemas.microsoft.com/office/drawing/2014/main" id="{D757D7CE-02BE-4D9B-A676-F2967D660EC0}"/>
              </a:ext>
            </a:extLst>
          </p:cNvPr>
          <p:cNvSpPr>
            <a:spLocks noGrp="1"/>
          </p:cNvSpPr>
          <p:nvPr>
            <p:ph type="body" sz="quarter" idx="18" hasCustomPrompt="1"/>
          </p:nvPr>
        </p:nvSpPr>
        <p:spPr>
          <a:xfrm>
            <a:off x="3754036" y="5743401"/>
            <a:ext cx="2286000" cy="365125"/>
          </a:xfrm>
        </p:spPr>
        <p:txBody>
          <a:bodyPr rtlCol="0">
            <a:noAutofit/>
          </a:bodyPr>
          <a:lstStyle>
            <a:lvl1pPr marL="0" indent="0" algn="ctr">
              <a:buNone/>
              <a:defRPr sz="1400">
                <a:latin typeface="+mn-lt"/>
              </a:defRPr>
            </a:lvl1pPr>
            <a:lvl2pPr marL="457200" indent="0">
              <a:buNone/>
              <a:defRPr sz="1400">
                <a:latin typeface="+mj-lt"/>
              </a:defRPr>
            </a:lvl2pPr>
            <a:lvl3pPr marL="914400" indent="0">
              <a:buNone/>
              <a:defRPr sz="1400">
                <a:latin typeface="+mj-lt"/>
              </a:defRPr>
            </a:lvl3pPr>
            <a:lvl4pPr marL="1371600" indent="0">
              <a:buNone/>
              <a:defRPr sz="1400">
                <a:latin typeface="+mj-lt"/>
              </a:defRPr>
            </a:lvl4pPr>
            <a:lvl5pPr marL="1828800" indent="0">
              <a:buNone/>
              <a:defRPr sz="1400">
                <a:latin typeface="+mj-lt"/>
              </a:defRPr>
            </a:lvl5pPr>
          </a:lstStyle>
          <a:p>
            <a:pPr lvl="0" rtl="0"/>
            <a:r>
              <a:rPr lang="fr-CA" noProof="0"/>
              <a:t>présentation</a:t>
            </a:r>
          </a:p>
        </p:txBody>
      </p:sp>
      <p:sp>
        <p:nvSpPr>
          <p:cNvPr id="14" name="Espace réservé d’image 6">
            <a:extLst>
              <a:ext uri="{FF2B5EF4-FFF2-40B4-BE49-F238E27FC236}">
                <a16:creationId xmlns:a16="http://schemas.microsoft.com/office/drawing/2014/main" id="{64C29CA7-3B83-4C84-8407-F05C8CA7084D}"/>
              </a:ext>
            </a:extLst>
          </p:cNvPr>
          <p:cNvSpPr>
            <a:spLocks noGrp="1"/>
          </p:cNvSpPr>
          <p:nvPr>
            <p:ph type="pic" sz="quarter" idx="19"/>
          </p:nvPr>
        </p:nvSpPr>
        <p:spPr>
          <a:xfrm>
            <a:off x="6172557" y="1718402"/>
            <a:ext cx="2286000" cy="3566160"/>
          </a:xfrm>
          <a:solidFill>
            <a:schemeClr val="accent6"/>
          </a:solidFill>
        </p:spPr>
        <p:txBody>
          <a:bodyPr rtlCol="0"/>
          <a:lstStyle/>
          <a:p>
            <a:pPr rtl="0"/>
            <a:r>
              <a:rPr lang="fr-FR" noProof="0"/>
              <a:t>Cliquez sur l'icône pour ajouter une image</a:t>
            </a:r>
            <a:endParaRPr lang="fr-CA" noProof="0"/>
          </a:p>
        </p:txBody>
      </p:sp>
      <p:sp>
        <p:nvSpPr>
          <p:cNvPr id="15" name="Espace réservé au texte 8">
            <a:extLst>
              <a:ext uri="{FF2B5EF4-FFF2-40B4-BE49-F238E27FC236}">
                <a16:creationId xmlns:a16="http://schemas.microsoft.com/office/drawing/2014/main" id="{62304448-704D-4C85-87B3-13204A597E05}"/>
              </a:ext>
            </a:extLst>
          </p:cNvPr>
          <p:cNvSpPr>
            <a:spLocks noGrp="1"/>
          </p:cNvSpPr>
          <p:nvPr>
            <p:ph type="body" sz="quarter" idx="20" hasCustomPrompt="1"/>
          </p:nvPr>
        </p:nvSpPr>
        <p:spPr>
          <a:xfrm>
            <a:off x="6172557" y="5360195"/>
            <a:ext cx="2286000" cy="365125"/>
          </a:xfrm>
        </p:spPr>
        <p:txBody>
          <a:bodyPr rtlCol="0" anchor="ctr" anchorCtr="0">
            <a:noAutofit/>
          </a:bodyPr>
          <a:lstStyle>
            <a:lvl1pPr marL="0" indent="0" algn="ctr">
              <a:buNone/>
              <a:defRPr sz="1600">
                <a:latin typeface="+mj-lt"/>
              </a:defRPr>
            </a:lvl1pPr>
            <a:lvl2pPr marL="457200" indent="0">
              <a:buNone/>
              <a:defRPr sz="1400">
                <a:latin typeface="+mj-lt"/>
              </a:defRPr>
            </a:lvl2pPr>
            <a:lvl3pPr marL="914400" indent="0">
              <a:buNone/>
              <a:defRPr sz="1400">
                <a:latin typeface="+mj-lt"/>
              </a:defRPr>
            </a:lvl3pPr>
            <a:lvl4pPr marL="1371600" indent="0">
              <a:buNone/>
              <a:defRPr sz="1400">
                <a:latin typeface="+mj-lt"/>
              </a:defRPr>
            </a:lvl4pPr>
            <a:lvl5pPr marL="1828800" indent="0">
              <a:buNone/>
              <a:defRPr sz="1400">
                <a:latin typeface="+mj-lt"/>
              </a:defRPr>
            </a:lvl5pPr>
          </a:lstStyle>
          <a:p>
            <a:pPr lvl="0" rtl="0"/>
            <a:r>
              <a:rPr lang="fr-CA" noProof="0"/>
              <a:t>Nom</a:t>
            </a:r>
          </a:p>
        </p:txBody>
      </p:sp>
      <p:sp>
        <p:nvSpPr>
          <p:cNvPr id="16" name="Espace réservé au texte 8">
            <a:extLst>
              <a:ext uri="{FF2B5EF4-FFF2-40B4-BE49-F238E27FC236}">
                <a16:creationId xmlns:a16="http://schemas.microsoft.com/office/drawing/2014/main" id="{BB608A2D-D2B2-4E41-89DB-745BBE2D8B47}"/>
              </a:ext>
            </a:extLst>
          </p:cNvPr>
          <p:cNvSpPr>
            <a:spLocks noGrp="1"/>
          </p:cNvSpPr>
          <p:nvPr>
            <p:ph type="body" sz="quarter" idx="21" hasCustomPrompt="1"/>
          </p:nvPr>
        </p:nvSpPr>
        <p:spPr>
          <a:xfrm>
            <a:off x="6172557" y="5743401"/>
            <a:ext cx="2286000" cy="365125"/>
          </a:xfrm>
        </p:spPr>
        <p:txBody>
          <a:bodyPr rtlCol="0">
            <a:noAutofit/>
          </a:bodyPr>
          <a:lstStyle>
            <a:lvl1pPr marL="0" indent="0" algn="ctr">
              <a:buNone/>
              <a:defRPr sz="1400">
                <a:latin typeface="+mn-lt"/>
              </a:defRPr>
            </a:lvl1pPr>
            <a:lvl2pPr marL="457200" indent="0">
              <a:buNone/>
              <a:defRPr sz="1400">
                <a:latin typeface="+mj-lt"/>
              </a:defRPr>
            </a:lvl2pPr>
            <a:lvl3pPr marL="914400" indent="0">
              <a:buNone/>
              <a:defRPr sz="1400">
                <a:latin typeface="+mj-lt"/>
              </a:defRPr>
            </a:lvl3pPr>
            <a:lvl4pPr marL="1371600" indent="0">
              <a:buNone/>
              <a:defRPr sz="1400">
                <a:latin typeface="+mj-lt"/>
              </a:defRPr>
            </a:lvl4pPr>
            <a:lvl5pPr marL="1828800" indent="0">
              <a:buNone/>
              <a:defRPr sz="1400">
                <a:latin typeface="+mj-lt"/>
              </a:defRPr>
            </a:lvl5pPr>
          </a:lstStyle>
          <a:p>
            <a:pPr lvl="0" rtl="0"/>
            <a:r>
              <a:rPr lang="fr-CA" noProof="0"/>
              <a:t>présentation</a:t>
            </a:r>
          </a:p>
        </p:txBody>
      </p:sp>
      <p:sp>
        <p:nvSpPr>
          <p:cNvPr id="17" name="Espace réservé à ’image 6">
            <a:extLst>
              <a:ext uri="{FF2B5EF4-FFF2-40B4-BE49-F238E27FC236}">
                <a16:creationId xmlns:a16="http://schemas.microsoft.com/office/drawing/2014/main" id="{B1A1DC22-0E05-43FC-8E91-0BE7AA25EEF8}"/>
              </a:ext>
            </a:extLst>
          </p:cNvPr>
          <p:cNvSpPr>
            <a:spLocks noGrp="1"/>
          </p:cNvSpPr>
          <p:nvPr>
            <p:ph type="pic" sz="quarter" idx="22"/>
          </p:nvPr>
        </p:nvSpPr>
        <p:spPr>
          <a:xfrm>
            <a:off x="8578378" y="1718798"/>
            <a:ext cx="2286000" cy="3566160"/>
          </a:xfrm>
          <a:solidFill>
            <a:schemeClr val="accent6"/>
          </a:solidFill>
        </p:spPr>
        <p:txBody>
          <a:bodyPr rtlCol="0"/>
          <a:lstStyle/>
          <a:p>
            <a:pPr rtl="0"/>
            <a:r>
              <a:rPr lang="fr-FR" noProof="0"/>
              <a:t>Cliquez sur l'icône pour ajouter une image</a:t>
            </a:r>
            <a:endParaRPr lang="fr-CA" noProof="0"/>
          </a:p>
        </p:txBody>
      </p:sp>
      <p:sp>
        <p:nvSpPr>
          <p:cNvPr id="18" name="Espace réservé au texte 8">
            <a:extLst>
              <a:ext uri="{FF2B5EF4-FFF2-40B4-BE49-F238E27FC236}">
                <a16:creationId xmlns:a16="http://schemas.microsoft.com/office/drawing/2014/main" id="{25676C67-0CCC-403A-9B15-B42740FCF064}"/>
              </a:ext>
            </a:extLst>
          </p:cNvPr>
          <p:cNvSpPr>
            <a:spLocks noGrp="1"/>
          </p:cNvSpPr>
          <p:nvPr>
            <p:ph type="body" sz="quarter" idx="23" hasCustomPrompt="1"/>
          </p:nvPr>
        </p:nvSpPr>
        <p:spPr>
          <a:xfrm>
            <a:off x="8578378" y="5360195"/>
            <a:ext cx="2286000" cy="365125"/>
          </a:xfrm>
        </p:spPr>
        <p:txBody>
          <a:bodyPr rtlCol="0" anchor="ctr" anchorCtr="0">
            <a:noAutofit/>
          </a:bodyPr>
          <a:lstStyle>
            <a:lvl1pPr marL="0" indent="0" algn="ctr">
              <a:buNone/>
              <a:defRPr sz="1600">
                <a:latin typeface="+mj-lt"/>
              </a:defRPr>
            </a:lvl1pPr>
            <a:lvl2pPr marL="457200" indent="0">
              <a:buNone/>
              <a:defRPr sz="1400">
                <a:latin typeface="+mj-lt"/>
              </a:defRPr>
            </a:lvl2pPr>
            <a:lvl3pPr marL="914400" indent="0">
              <a:buNone/>
              <a:defRPr sz="1400">
                <a:latin typeface="+mj-lt"/>
              </a:defRPr>
            </a:lvl3pPr>
            <a:lvl4pPr marL="1371600" indent="0">
              <a:buNone/>
              <a:defRPr sz="1400">
                <a:latin typeface="+mj-lt"/>
              </a:defRPr>
            </a:lvl4pPr>
            <a:lvl5pPr marL="1828800" indent="0">
              <a:buNone/>
              <a:defRPr sz="1400">
                <a:latin typeface="+mj-lt"/>
              </a:defRPr>
            </a:lvl5pPr>
          </a:lstStyle>
          <a:p>
            <a:pPr lvl="0" rtl="0"/>
            <a:r>
              <a:rPr lang="fr-CA" noProof="0"/>
              <a:t>Nom</a:t>
            </a:r>
          </a:p>
        </p:txBody>
      </p:sp>
      <p:sp>
        <p:nvSpPr>
          <p:cNvPr id="19" name="Espace réservé au texte 8">
            <a:extLst>
              <a:ext uri="{FF2B5EF4-FFF2-40B4-BE49-F238E27FC236}">
                <a16:creationId xmlns:a16="http://schemas.microsoft.com/office/drawing/2014/main" id="{25CC45AB-977D-4580-9F1A-2E786542EE50}"/>
              </a:ext>
            </a:extLst>
          </p:cNvPr>
          <p:cNvSpPr>
            <a:spLocks noGrp="1"/>
          </p:cNvSpPr>
          <p:nvPr>
            <p:ph type="body" sz="quarter" idx="24" hasCustomPrompt="1"/>
          </p:nvPr>
        </p:nvSpPr>
        <p:spPr>
          <a:xfrm>
            <a:off x="8578378" y="5743401"/>
            <a:ext cx="2286000" cy="365125"/>
          </a:xfrm>
        </p:spPr>
        <p:txBody>
          <a:bodyPr rtlCol="0">
            <a:noAutofit/>
          </a:bodyPr>
          <a:lstStyle>
            <a:lvl1pPr marL="0" indent="0" algn="ctr">
              <a:buNone/>
              <a:defRPr sz="1400">
                <a:latin typeface="+mn-lt"/>
              </a:defRPr>
            </a:lvl1pPr>
            <a:lvl2pPr marL="457200" indent="0">
              <a:buNone/>
              <a:defRPr sz="1400">
                <a:latin typeface="+mj-lt"/>
              </a:defRPr>
            </a:lvl2pPr>
            <a:lvl3pPr marL="914400" indent="0">
              <a:buNone/>
              <a:defRPr sz="1400">
                <a:latin typeface="+mj-lt"/>
              </a:defRPr>
            </a:lvl3pPr>
            <a:lvl4pPr marL="1371600" indent="0">
              <a:buNone/>
              <a:defRPr sz="1400">
                <a:latin typeface="+mj-lt"/>
              </a:defRPr>
            </a:lvl4pPr>
            <a:lvl5pPr marL="1828800" indent="0">
              <a:buNone/>
              <a:defRPr sz="1400">
                <a:latin typeface="+mj-lt"/>
              </a:defRPr>
            </a:lvl5pPr>
          </a:lstStyle>
          <a:p>
            <a:pPr lvl="0" rtl="0"/>
            <a:r>
              <a:rPr lang="fr-CA" noProof="0"/>
              <a:t>Titre</a:t>
            </a:r>
          </a:p>
        </p:txBody>
      </p:sp>
      <p:sp>
        <p:nvSpPr>
          <p:cNvPr id="3" name="Espace réservé de la date 2">
            <a:extLst>
              <a:ext uri="{FF2B5EF4-FFF2-40B4-BE49-F238E27FC236}">
                <a16:creationId xmlns:a16="http://schemas.microsoft.com/office/drawing/2014/main" id="{9CAF00A3-1058-4FA9-A985-03711701054C}"/>
              </a:ext>
            </a:extLst>
          </p:cNvPr>
          <p:cNvSpPr>
            <a:spLocks noGrp="1"/>
          </p:cNvSpPr>
          <p:nvPr>
            <p:ph type="dt" sz="half" idx="10"/>
          </p:nvPr>
        </p:nvSpPr>
        <p:spPr/>
        <p:txBody>
          <a:bodyPr rtlCol="0"/>
          <a:lstStyle/>
          <a:p>
            <a:pPr rtl="0"/>
            <a:r>
              <a:rPr lang="fr-CA" noProof="0"/>
              <a:t>20XX</a:t>
            </a:r>
          </a:p>
        </p:txBody>
      </p:sp>
      <p:sp>
        <p:nvSpPr>
          <p:cNvPr id="4" name="Espace réservé du pied de page 3">
            <a:extLst>
              <a:ext uri="{FF2B5EF4-FFF2-40B4-BE49-F238E27FC236}">
                <a16:creationId xmlns:a16="http://schemas.microsoft.com/office/drawing/2014/main" id="{A00F60BE-20E1-40C5-85E7-AEAABD0C0DE6}"/>
              </a:ext>
            </a:extLst>
          </p:cNvPr>
          <p:cNvSpPr>
            <a:spLocks noGrp="1"/>
          </p:cNvSpPr>
          <p:nvPr>
            <p:ph type="ftr" sz="quarter" idx="11"/>
          </p:nvPr>
        </p:nvSpPr>
        <p:spPr/>
        <p:txBody>
          <a:bodyPr rtlCol="0"/>
          <a:lstStyle/>
          <a:p>
            <a:pPr rtl="0"/>
            <a:r>
              <a:rPr lang="fr-CA" noProof="0"/>
              <a:t>Titre de la présentation rapide</a:t>
            </a:r>
          </a:p>
        </p:txBody>
      </p:sp>
      <p:sp>
        <p:nvSpPr>
          <p:cNvPr id="5" name="Espace réservé à la diapositive 4">
            <a:extLst>
              <a:ext uri="{FF2B5EF4-FFF2-40B4-BE49-F238E27FC236}">
                <a16:creationId xmlns:a16="http://schemas.microsoft.com/office/drawing/2014/main" id="{05DC939B-94C9-4FF9-B0C8-1149DEFA6CF8}"/>
              </a:ext>
            </a:extLst>
          </p:cNvPr>
          <p:cNvSpPr>
            <a:spLocks noGrp="1"/>
          </p:cNvSpPr>
          <p:nvPr>
            <p:ph type="sldNum" sz="quarter" idx="12"/>
          </p:nvPr>
        </p:nvSpPr>
        <p:spPr/>
        <p:txBody>
          <a:bodyPr rtlCol="0"/>
          <a:lstStyle/>
          <a:p>
            <a:pPr rtl="0"/>
            <a:fld id="{B5CEABB6-07DC-46E8-9B57-56EC44A396E5}" type="slidenum">
              <a:rPr lang="fr-CA" noProof="0" smtClean="0"/>
              <a:t>‹N°›</a:t>
            </a:fld>
            <a:endParaRPr lang="fr-CA" noProof="0"/>
          </a:p>
        </p:txBody>
      </p:sp>
    </p:spTree>
    <p:extLst>
      <p:ext uri="{BB962C8B-B14F-4D97-AF65-F5344CB8AC3E}">
        <p14:creationId xmlns:p14="http://schemas.microsoft.com/office/powerpoint/2010/main" val="395669925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Option d’équipe2">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1F8C642-49FB-4E16-A3A0-B2ACBEABFFD6}"/>
              </a:ext>
            </a:extLst>
          </p:cNvPr>
          <p:cNvSpPr>
            <a:spLocks noGrp="1"/>
          </p:cNvSpPr>
          <p:nvPr>
            <p:ph type="title"/>
          </p:nvPr>
        </p:nvSpPr>
        <p:spPr/>
        <p:txBody>
          <a:bodyPr rtlCol="0"/>
          <a:lstStyle>
            <a:lvl1pPr algn="ctr">
              <a:defRPr/>
            </a:lvl1pPr>
          </a:lstStyle>
          <a:p>
            <a:pPr rtl="0"/>
            <a:r>
              <a:rPr lang="fr-FR" noProof="0"/>
              <a:t>Modifiez le style du titre</a:t>
            </a:r>
            <a:endParaRPr lang="fr-CA" noProof="0"/>
          </a:p>
        </p:txBody>
      </p:sp>
      <p:sp>
        <p:nvSpPr>
          <p:cNvPr id="7" name="Espace réservé à l’image 6">
            <a:extLst>
              <a:ext uri="{FF2B5EF4-FFF2-40B4-BE49-F238E27FC236}">
                <a16:creationId xmlns:a16="http://schemas.microsoft.com/office/drawing/2014/main" id="{37BA1CDE-376A-4ABA-B8B8-75D6A678096B}"/>
              </a:ext>
            </a:extLst>
          </p:cNvPr>
          <p:cNvSpPr>
            <a:spLocks noGrp="1"/>
          </p:cNvSpPr>
          <p:nvPr>
            <p:ph type="pic" sz="quarter" idx="13"/>
          </p:nvPr>
        </p:nvSpPr>
        <p:spPr>
          <a:xfrm>
            <a:off x="1335515" y="1717141"/>
            <a:ext cx="2286000" cy="1554480"/>
          </a:xfrm>
          <a:solidFill>
            <a:schemeClr val="accent6"/>
          </a:solidFill>
        </p:spPr>
        <p:txBody>
          <a:bodyPr rtlCol="0"/>
          <a:lstStyle/>
          <a:p>
            <a:pPr rtl="0"/>
            <a:r>
              <a:rPr lang="fr-FR" noProof="0"/>
              <a:t>Cliquez sur l'icône pour ajouter une image</a:t>
            </a:r>
            <a:endParaRPr lang="fr-CA" noProof="0"/>
          </a:p>
        </p:txBody>
      </p:sp>
      <p:sp>
        <p:nvSpPr>
          <p:cNvPr id="9" name="Espace réservé du texte 8">
            <a:extLst>
              <a:ext uri="{FF2B5EF4-FFF2-40B4-BE49-F238E27FC236}">
                <a16:creationId xmlns:a16="http://schemas.microsoft.com/office/drawing/2014/main" id="{1B8F9B77-308B-48E1-BCAC-0C74FB9A1CF4}"/>
              </a:ext>
            </a:extLst>
          </p:cNvPr>
          <p:cNvSpPr>
            <a:spLocks noGrp="1"/>
          </p:cNvSpPr>
          <p:nvPr>
            <p:ph type="body" sz="quarter" idx="14" hasCustomPrompt="1"/>
          </p:nvPr>
        </p:nvSpPr>
        <p:spPr>
          <a:xfrm>
            <a:off x="1335515" y="3323013"/>
            <a:ext cx="2286000" cy="274320"/>
          </a:xfrm>
        </p:spPr>
        <p:txBody>
          <a:bodyPr rtlCol="0" anchor="ctr" anchorCtr="0">
            <a:noAutofit/>
          </a:bodyPr>
          <a:lstStyle>
            <a:lvl1pPr marL="0" indent="0" algn="ctr">
              <a:buNone/>
              <a:defRPr sz="1400">
                <a:latin typeface="+mj-lt"/>
              </a:defRPr>
            </a:lvl1pPr>
            <a:lvl2pPr marL="457200" indent="0">
              <a:buNone/>
              <a:defRPr sz="1400">
                <a:latin typeface="+mj-lt"/>
              </a:defRPr>
            </a:lvl2pPr>
            <a:lvl3pPr marL="914400" indent="0">
              <a:buNone/>
              <a:defRPr sz="1400">
                <a:latin typeface="+mj-lt"/>
              </a:defRPr>
            </a:lvl3pPr>
            <a:lvl4pPr marL="1371600" indent="0">
              <a:buNone/>
              <a:defRPr sz="1400">
                <a:latin typeface="+mj-lt"/>
              </a:defRPr>
            </a:lvl4pPr>
            <a:lvl5pPr marL="1828800" indent="0">
              <a:buNone/>
              <a:defRPr sz="1400">
                <a:latin typeface="+mj-lt"/>
              </a:defRPr>
            </a:lvl5pPr>
          </a:lstStyle>
          <a:p>
            <a:pPr lvl="0" rtl="0"/>
            <a:r>
              <a:rPr lang="fr-CA" noProof="0"/>
              <a:t>Nom</a:t>
            </a:r>
          </a:p>
        </p:txBody>
      </p:sp>
      <p:sp>
        <p:nvSpPr>
          <p:cNvPr id="10" name="Espace réservé du texte 8">
            <a:extLst>
              <a:ext uri="{FF2B5EF4-FFF2-40B4-BE49-F238E27FC236}">
                <a16:creationId xmlns:a16="http://schemas.microsoft.com/office/drawing/2014/main" id="{50BA97C8-6774-46D2-9678-1BA2BE8C9D3E}"/>
              </a:ext>
            </a:extLst>
          </p:cNvPr>
          <p:cNvSpPr>
            <a:spLocks noGrp="1"/>
          </p:cNvSpPr>
          <p:nvPr>
            <p:ph type="body" sz="quarter" idx="15" hasCustomPrompt="1"/>
          </p:nvPr>
        </p:nvSpPr>
        <p:spPr>
          <a:xfrm>
            <a:off x="1335515" y="3610807"/>
            <a:ext cx="2286000" cy="274320"/>
          </a:xfrm>
        </p:spPr>
        <p:txBody>
          <a:bodyPr rtlCol="0">
            <a:noAutofit/>
          </a:bodyPr>
          <a:lstStyle>
            <a:lvl1pPr marL="0" indent="0" algn="ctr">
              <a:buNone/>
              <a:defRPr sz="1200">
                <a:latin typeface="+mn-lt"/>
              </a:defRPr>
            </a:lvl1pPr>
            <a:lvl2pPr marL="457200" indent="0">
              <a:buNone/>
              <a:defRPr sz="1400">
                <a:latin typeface="+mj-lt"/>
              </a:defRPr>
            </a:lvl2pPr>
            <a:lvl3pPr marL="914400" indent="0">
              <a:buNone/>
              <a:defRPr sz="1400">
                <a:latin typeface="+mj-lt"/>
              </a:defRPr>
            </a:lvl3pPr>
            <a:lvl4pPr marL="1371600" indent="0">
              <a:buNone/>
              <a:defRPr sz="1400">
                <a:latin typeface="+mj-lt"/>
              </a:defRPr>
            </a:lvl4pPr>
            <a:lvl5pPr marL="1828800" indent="0">
              <a:buNone/>
              <a:defRPr sz="1400">
                <a:latin typeface="+mj-lt"/>
              </a:defRPr>
            </a:lvl5pPr>
          </a:lstStyle>
          <a:p>
            <a:pPr lvl="0" rtl="0"/>
            <a:r>
              <a:rPr lang="fr-CA" noProof="0"/>
              <a:t>présentation</a:t>
            </a:r>
          </a:p>
        </p:txBody>
      </p:sp>
      <p:sp>
        <p:nvSpPr>
          <p:cNvPr id="11" name="Espace réservé à ’image 6">
            <a:extLst>
              <a:ext uri="{FF2B5EF4-FFF2-40B4-BE49-F238E27FC236}">
                <a16:creationId xmlns:a16="http://schemas.microsoft.com/office/drawing/2014/main" id="{D48977F0-CAE5-4054-B1AC-16B25EB28CBA}"/>
              </a:ext>
            </a:extLst>
          </p:cNvPr>
          <p:cNvSpPr>
            <a:spLocks noGrp="1"/>
          </p:cNvSpPr>
          <p:nvPr>
            <p:ph type="pic" sz="quarter" idx="16"/>
          </p:nvPr>
        </p:nvSpPr>
        <p:spPr>
          <a:xfrm>
            <a:off x="3754036" y="1717537"/>
            <a:ext cx="2286000" cy="1554480"/>
          </a:xfrm>
          <a:solidFill>
            <a:schemeClr val="accent6"/>
          </a:solidFill>
        </p:spPr>
        <p:txBody>
          <a:bodyPr rtlCol="0"/>
          <a:lstStyle/>
          <a:p>
            <a:pPr rtl="0"/>
            <a:r>
              <a:rPr lang="fr-FR" noProof="0"/>
              <a:t>Cliquez sur l'icône pour ajouter une image</a:t>
            </a:r>
            <a:endParaRPr lang="fr-CA" noProof="0"/>
          </a:p>
        </p:txBody>
      </p:sp>
      <p:sp>
        <p:nvSpPr>
          <p:cNvPr id="12" name="Espace réservé au texte 8">
            <a:extLst>
              <a:ext uri="{FF2B5EF4-FFF2-40B4-BE49-F238E27FC236}">
                <a16:creationId xmlns:a16="http://schemas.microsoft.com/office/drawing/2014/main" id="{035550F1-A852-48F3-9C1C-C64F3B8D4D7E}"/>
              </a:ext>
            </a:extLst>
          </p:cNvPr>
          <p:cNvSpPr>
            <a:spLocks noGrp="1"/>
          </p:cNvSpPr>
          <p:nvPr>
            <p:ph type="body" sz="quarter" idx="17" hasCustomPrompt="1"/>
          </p:nvPr>
        </p:nvSpPr>
        <p:spPr>
          <a:xfrm>
            <a:off x="3754036" y="3323409"/>
            <a:ext cx="2286000" cy="274320"/>
          </a:xfrm>
        </p:spPr>
        <p:txBody>
          <a:bodyPr rtlCol="0" anchor="ctr" anchorCtr="0">
            <a:noAutofit/>
          </a:bodyPr>
          <a:lstStyle>
            <a:lvl1pPr marL="0" indent="0" algn="ctr">
              <a:buNone/>
              <a:defRPr sz="1400">
                <a:latin typeface="+mj-lt"/>
              </a:defRPr>
            </a:lvl1pPr>
            <a:lvl2pPr marL="457200" indent="0">
              <a:buNone/>
              <a:defRPr sz="1400">
                <a:latin typeface="+mj-lt"/>
              </a:defRPr>
            </a:lvl2pPr>
            <a:lvl3pPr marL="914400" indent="0">
              <a:buNone/>
              <a:defRPr sz="1400">
                <a:latin typeface="+mj-lt"/>
              </a:defRPr>
            </a:lvl3pPr>
            <a:lvl4pPr marL="1371600" indent="0">
              <a:buNone/>
              <a:defRPr sz="1400">
                <a:latin typeface="+mj-lt"/>
              </a:defRPr>
            </a:lvl4pPr>
            <a:lvl5pPr marL="1828800" indent="0">
              <a:buNone/>
              <a:defRPr sz="1400">
                <a:latin typeface="+mj-lt"/>
              </a:defRPr>
            </a:lvl5pPr>
          </a:lstStyle>
          <a:p>
            <a:pPr lvl="0" rtl="0"/>
            <a:r>
              <a:rPr lang="fr-CA" noProof="0"/>
              <a:t>Nom</a:t>
            </a:r>
          </a:p>
        </p:txBody>
      </p:sp>
      <p:sp>
        <p:nvSpPr>
          <p:cNvPr id="13" name="Espace réservé au texte 8">
            <a:extLst>
              <a:ext uri="{FF2B5EF4-FFF2-40B4-BE49-F238E27FC236}">
                <a16:creationId xmlns:a16="http://schemas.microsoft.com/office/drawing/2014/main" id="{D757D7CE-02BE-4D9B-A676-F2967D660EC0}"/>
              </a:ext>
            </a:extLst>
          </p:cNvPr>
          <p:cNvSpPr>
            <a:spLocks noGrp="1"/>
          </p:cNvSpPr>
          <p:nvPr>
            <p:ph type="body" sz="quarter" idx="18" hasCustomPrompt="1"/>
          </p:nvPr>
        </p:nvSpPr>
        <p:spPr>
          <a:xfrm>
            <a:off x="3754036" y="3611203"/>
            <a:ext cx="2286000" cy="274320"/>
          </a:xfrm>
        </p:spPr>
        <p:txBody>
          <a:bodyPr rtlCol="0">
            <a:noAutofit/>
          </a:bodyPr>
          <a:lstStyle>
            <a:lvl1pPr marL="0" indent="0" algn="ctr">
              <a:buNone/>
              <a:defRPr sz="1200">
                <a:latin typeface="+mn-lt"/>
              </a:defRPr>
            </a:lvl1pPr>
            <a:lvl2pPr marL="457200" indent="0">
              <a:buNone/>
              <a:defRPr sz="1400">
                <a:latin typeface="+mj-lt"/>
              </a:defRPr>
            </a:lvl2pPr>
            <a:lvl3pPr marL="914400" indent="0">
              <a:buNone/>
              <a:defRPr sz="1400">
                <a:latin typeface="+mj-lt"/>
              </a:defRPr>
            </a:lvl3pPr>
            <a:lvl4pPr marL="1371600" indent="0">
              <a:buNone/>
              <a:defRPr sz="1400">
                <a:latin typeface="+mj-lt"/>
              </a:defRPr>
            </a:lvl4pPr>
            <a:lvl5pPr marL="1828800" indent="0">
              <a:buNone/>
              <a:defRPr sz="1400">
                <a:latin typeface="+mj-lt"/>
              </a:defRPr>
            </a:lvl5pPr>
          </a:lstStyle>
          <a:p>
            <a:pPr lvl="0" rtl="0"/>
            <a:r>
              <a:rPr lang="fr-CA" noProof="0"/>
              <a:t>Titre</a:t>
            </a:r>
          </a:p>
        </p:txBody>
      </p:sp>
      <p:sp>
        <p:nvSpPr>
          <p:cNvPr id="14" name="Espace réservé d’image 6">
            <a:extLst>
              <a:ext uri="{FF2B5EF4-FFF2-40B4-BE49-F238E27FC236}">
                <a16:creationId xmlns:a16="http://schemas.microsoft.com/office/drawing/2014/main" id="{64C29CA7-3B83-4C84-8407-F05C8CA7084D}"/>
              </a:ext>
            </a:extLst>
          </p:cNvPr>
          <p:cNvSpPr>
            <a:spLocks noGrp="1"/>
          </p:cNvSpPr>
          <p:nvPr>
            <p:ph type="pic" sz="quarter" idx="19"/>
          </p:nvPr>
        </p:nvSpPr>
        <p:spPr>
          <a:xfrm>
            <a:off x="6172557" y="1717141"/>
            <a:ext cx="2286000" cy="1554480"/>
          </a:xfrm>
          <a:solidFill>
            <a:schemeClr val="accent6"/>
          </a:solidFill>
        </p:spPr>
        <p:txBody>
          <a:bodyPr rtlCol="0"/>
          <a:lstStyle/>
          <a:p>
            <a:pPr rtl="0"/>
            <a:r>
              <a:rPr lang="fr-FR" noProof="0"/>
              <a:t>Cliquez sur l'icône pour ajouter une image</a:t>
            </a:r>
            <a:endParaRPr lang="fr-CA" noProof="0"/>
          </a:p>
        </p:txBody>
      </p:sp>
      <p:sp>
        <p:nvSpPr>
          <p:cNvPr id="15" name="Espace réservé au texte 8">
            <a:extLst>
              <a:ext uri="{FF2B5EF4-FFF2-40B4-BE49-F238E27FC236}">
                <a16:creationId xmlns:a16="http://schemas.microsoft.com/office/drawing/2014/main" id="{62304448-704D-4C85-87B3-13204A597E05}"/>
              </a:ext>
            </a:extLst>
          </p:cNvPr>
          <p:cNvSpPr>
            <a:spLocks noGrp="1"/>
          </p:cNvSpPr>
          <p:nvPr>
            <p:ph type="body" sz="quarter" idx="20" hasCustomPrompt="1"/>
          </p:nvPr>
        </p:nvSpPr>
        <p:spPr>
          <a:xfrm>
            <a:off x="6172557" y="3323013"/>
            <a:ext cx="2286000" cy="274320"/>
          </a:xfrm>
        </p:spPr>
        <p:txBody>
          <a:bodyPr rtlCol="0" anchor="ctr" anchorCtr="0">
            <a:noAutofit/>
          </a:bodyPr>
          <a:lstStyle>
            <a:lvl1pPr marL="0" indent="0" algn="ctr">
              <a:buNone/>
              <a:defRPr sz="1400">
                <a:latin typeface="+mj-lt"/>
              </a:defRPr>
            </a:lvl1pPr>
            <a:lvl2pPr marL="457200" indent="0">
              <a:buNone/>
              <a:defRPr sz="1400">
                <a:latin typeface="+mj-lt"/>
              </a:defRPr>
            </a:lvl2pPr>
            <a:lvl3pPr marL="914400" indent="0">
              <a:buNone/>
              <a:defRPr sz="1400">
                <a:latin typeface="+mj-lt"/>
              </a:defRPr>
            </a:lvl3pPr>
            <a:lvl4pPr marL="1371600" indent="0">
              <a:buNone/>
              <a:defRPr sz="1400">
                <a:latin typeface="+mj-lt"/>
              </a:defRPr>
            </a:lvl4pPr>
            <a:lvl5pPr marL="1828800" indent="0">
              <a:buNone/>
              <a:defRPr sz="1400">
                <a:latin typeface="+mj-lt"/>
              </a:defRPr>
            </a:lvl5pPr>
          </a:lstStyle>
          <a:p>
            <a:pPr lvl="0" rtl="0"/>
            <a:r>
              <a:rPr lang="fr-CA" noProof="0"/>
              <a:t>Nom</a:t>
            </a:r>
          </a:p>
        </p:txBody>
      </p:sp>
      <p:sp>
        <p:nvSpPr>
          <p:cNvPr id="16" name="Espace réservé au texte 8">
            <a:extLst>
              <a:ext uri="{FF2B5EF4-FFF2-40B4-BE49-F238E27FC236}">
                <a16:creationId xmlns:a16="http://schemas.microsoft.com/office/drawing/2014/main" id="{BB608A2D-D2B2-4E41-89DB-745BBE2D8B47}"/>
              </a:ext>
            </a:extLst>
          </p:cNvPr>
          <p:cNvSpPr>
            <a:spLocks noGrp="1"/>
          </p:cNvSpPr>
          <p:nvPr>
            <p:ph type="body" sz="quarter" idx="21" hasCustomPrompt="1"/>
          </p:nvPr>
        </p:nvSpPr>
        <p:spPr>
          <a:xfrm>
            <a:off x="6172557" y="3610807"/>
            <a:ext cx="2286000" cy="274320"/>
          </a:xfrm>
        </p:spPr>
        <p:txBody>
          <a:bodyPr rtlCol="0">
            <a:noAutofit/>
          </a:bodyPr>
          <a:lstStyle>
            <a:lvl1pPr marL="0" indent="0" algn="ctr">
              <a:buNone/>
              <a:defRPr sz="1200">
                <a:latin typeface="+mn-lt"/>
              </a:defRPr>
            </a:lvl1pPr>
            <a:lvl2pPr marL="457200" indent="0">
              <a:buNone/>
              <a:defRPr sz="1400">
                <a:latin typeface="+mj-lt"/>
              </a:defRPr>
            </a:lvl2pPr>
            <a:lvl3pPr marL="914400" indent="0">
              <a:buNone/>
              <a:defRPr sz="1400">
                <a:latin typeface="+mj-lt"/>
              </a:defRPr>
            </a:lvl3pPr>
            <a:lvl4pPr marL="1371600" indent="0">
              <a:buNone/>
              <a:defRPr sz="1400">
                <a:latin typeface="+mj-lt"/>
              </a:defRPr>
            </a:lvl4pPr>
            <a:lvl5pPr marL="1828800" indent="0">
              <a:buNone/>
              <a:defRPr sz="1400">
                <a:latin typeface="+mj-lt"/>
              </a:defRPr>
            </a:lvl5pPr>
          </a:lstStyle>
          <a:p>
            <a:pPr lvl="0" rtl="0"/>
            <a:r>
              <a:rPr lang="fr-CA" noProof="0"/>
              <a:t>présentation</a:t>
            </a:r>
          </a:p>
        </p:txBody>
      </p:sp>
      <p:sp>
        <p:nvSpPr>
          <p:cNvPr id="17" name="Espace réservé d’image 6">
            <a:extLst>
              <a:ext uri="{FF2B5EF4-FFF2-40B4-BE49-F238E27FC236}">
                <a16:creationId xmlns:a16="http://schemas.microsoft.com/office/drawing/2014/main" id="{B1A1DC22-0E05-43FC-8E91-0BE7AA25EEF8}"/>
              </a:ext>
            </a:extLst>
          </p:cNvPr>
          <p:cNvSpPr>
            <a:spLocks noGrp="1"/>
          </p:cNvSpPr>
          <p:nvPr>
            <p:ph type="pic" sz="quarter" idx="22"/>
          </p:nvPr>
        </p:nvSpPr>
        <p:spPr>
          <a:xfrm>
            <a:off x="8578378" y="1717141"/>
            <a:ext cx="2286000" cy="1554480"/>
          </a:xfrm>
          <a:solidFill>
            <a:schemeClr val="accent6"/>
          </a:solidFill>
        </p:spPr>
        <p:txBody>
          <a:bodyPr rtlCol="0"/>
          <a:lstStyle/>
          <a:p>
            <a:pPr rtl="0"/>
            <a:r>
              <a:rPr lang="fr-FR" noProof="0"/>
              <a:t>Cliquez sur l'icône pour ajouter une image</a:t>
            </a:r>
            <a:endParaRPr lang="fr-CA" noProof="0"/>
          </a:p>
        </p:txBody>
      </p:sp>
      <p:sp>
        <p:nvSpPr>
          <p:cNvPr id="18" name="Espace réservé au texte 8">
            <a:extLst>
              <a:ext uri="{FF2B5EF4-FFF2-40B4-BE49-F238E27FC236}">
                <a16:creationId xmlns:a16="http://schemas.microsoft.com/office/drawing/2014/main" id="{25676C67-0CCC-403A-9B15-B42740FCF064}"/>
              </a:ext>
            </a:extLst>
          </p:cNvPr>
          <p:cNvSpPr>
            <a:spLocks noGrp="1"/>
          </p:cNvSpPr>
          <p:nvPr>
            <p:ph type="body" sz="quarter" idx="23" hasCustomPrompt="1"/>
          </p:nvPr>
        </p:nvSpPr>
        <p:spPr>
          <a:xfrm>
            <a:off x="8578378" y="3323013"/>
            <a:ext cx="2286000" cy="274320"/>
          </a:xfrm>
        </p:spPr>
        <p:txBody>
          <a:bodyPr rtlCol="0" anchor="ctr" anchorCtr="0">
            <a:noAutofit/>
          </a:bodyPr>
          <a:lstStyle>
            <a:lvl1pPr marL="0" indent="0" algn="ctr">
              <a:buNone/>
              <a:defRPr sz="1400">
                <a:latin typeface="+mj-lt"/>
              </a:defRPr>
            </a:lvl1pPr>
            <a:lvl2pPr marL="457200" indent="0">
              <a:buNone/>
              <a:defRPr sz="1400">
                <a:latin typeface="+mj-lt"/>
              </a:defRPr>
            </a:lvl2pPr>
            <a:lvl3pPr marL="914400" indent="0">
              <a:buNone/>
              <a:defRPr sz="1400">
                <a:latin typeface="+mj-lt"/>
              </a:defRPr>
            </a:lvl3pPr>
            <a:lvl4pPr marL="1371600" indent="0">
              <a:buNone/>
              <a:defRPr sz="1400">
                <a:latin typeface="+mj-lt"/>
              </a:defRPr>
            </a:lvl4pPr>
            <a:lvl5pPr marL="1828800" indent="0">
              <a:buNone/>
              <a:defRPr sz="1400">
                <a:latin typeface="+mj-lt"/>
              </a:defRPr>
            </a:lvl5pPr>
          </a:lstStyle>
          <a:p>
            <a:pPr lvl="0" rtl="0"/>
            <a:r>
              <a:rPr lang="fr-CA" noProof="0"/>
              <a:t>Nom</a:t>
            </a:r>
          </a:p>
        </p:txBody>
      </p:sp>
      <p:sp>
        <p:nvSpPr>
          <p:cNvPr id="19" name="Espace réservé au texte 8">
            <a:extLst>
              <a:ext uri="{FF2B5EF4-FFF2-40B4-BE49-F238E27FC236}">
                <a16:creationId xmlns:a16="http://schemas.microsoft.com/office/drawing/2014/main" id="{25CC45AB-977D-4580-9F1A-2E786542EE50}"/>
              </a:ext>
            </a:extLst>
          </p:cNvPr>
          <p:cNvSpPr>
            <a:spLocks noGrp="1"/>
          </p:cNvSpPr>
          <p:nvPr>
            <p:ph type="body" sz="quarter" idx="24" hasCustomPrompt="1"/>
          </p:nvPr>
        </p:nvSpPr>
        <p:spPr>
          <a:xfrm>
            <a:off x="8578378" y="3610807"/>
            <a:ext cx="2286000" cy="274320"/>
          </a:xfrm>
        </p:spPr>
        <p:txBody>
          <a:bodyPr rtlCol="0">
            <a:noAutofit/>
          </a:bodyPr>
          <a:lstStyle>
            <a:lvl1pPr marL="0" indent="0" algn="ctr">
              <a:buNone/>
              <a:defRPr sz="1200">
                <a:latin typeface="+mn-lt"/>
              </a:defRPr>
            </a:lvl1pPr>
            <a:lvl2pPr marL="457200" indent="0">
              <a:buNone/>
              <a:defRPr sz="1400">
                <a:latin typeface="+mj-lt"/>
              </a:defRPr>
            </a:lvl2pPr>
            <a:lvl3pPr marL="914400" indent="0">
              <a:buNone/>
              <a:defRPr sz="1400">
                <a:latin typeface="+mj-lt"/>
              </a:defRPr>
            </a:lvl3pPr>
            <a:lvl4pPr marL="1371600" indent="0">
              <a:buNone/>
              <a:defRPr sz="1400">
                <a:latin typeface="+mj-lt"/>
              </a:defRPr>
            </a:lvl4pPr>
            <a:lvl5pPr marL="1828800" indent="0">
              <a:buNone/>
              <a:defRPr sz="1400">
                <a:latin typeface="+mj-lt"/>
              </a:defRPr>
            </a:lvl5pPr>
          </a:lstStyle>
          <a:p>
            <a:pPr lvl="0" rtl="0"/>
            <a:r>
              <a:rPr lang="fr-CA" noProof="0"/>
              <a:t>présentation</a:t>
            </a:r>
          </a:p>
        </p:txBody>
      </p:sp>
      <p:sp>
        <p:nvSpPr>
          <p:cNvPr id="44" name="Espace réservé à ’image 6">
            <a:extLst>
              <a:ext uri="{FF2B5EF4-FFF2-40B4-BE49-F238E27FC236}">
                <a16:creationId xmlns:a16="http://schemas.microsoft.com/office/drawing/2014/main" id="{27688D91-F8AA-4C0A-BF29-90F8FE202DAC}"/>
              </a:ext>
            </a:extLst>
          </p:cNvPr>
          <p:cNvSpPr>
            <a:spLocks noGrp="1"/>
          </p:cNvSpPr>
          <p:nvPr>
            <p:ph type="pic" sz="quarter" idx="25"/>
          </p:nvPr>
        </p:nvSpPr>
        <p:spPr>
          <a:xfrm>
            <a:off x="1325219" y="4131915"/>
            <a:ext cx="2286000" cy="1554480"/>
          </a:xfrm>
          <a:solidFill>
            <a:schemeClr val="accent6"/>
          </a:solidFill>
        </p:spPr>
        <p:txBody>
          <a:bodyPr rtlCol="0"/>
          <a:lstStyle/>
          <a:p>
            <a:pPr rtl="0"/>
            <a:r>
              <a:rPr lang="fr-FR" noProof="0"/>
              <a:t>Cliquez sur l'icône pour ajouter une image</a:t>
            </a:r>
            <a:endParaRPr lang="fr-CA" noProof="0"/>
          </a:p>
        </p:txBody>
      </p:sp>
      <p:sp>
        <p:nvSpPr>
          <p:cNvPr id="45" name="Espace réservé du texte 8">
            <a:extLst>
              <a:ext uri="{FF2B5EF4-FFF2-40B4-BE49-F238E27FC236}">
                <a16:creationId xmlns:a16="http://schemas.microsoft.com/office/drawing/2014/main" id="{D9AECBF7-0508-4905-9DF6-C0FF9D9ADA48}"/>
              </a:ext>
            </a:extLst>
          </p:cNvPr>
          <p:cNvSpPr>
            <a:spLocks noGrp="1"/>
          </p:cNvSpPr>
          <p:nvPr>
            <p:ph type="body" sz="quarter" idx="26" hasCustomPrompt="1"/>
          </p:nvPr>
        </p:nvSpPr>
        <p:spPr>
          <a:xfrm>
            <a:off x="1325219" y="5737787"/>
            <a:ext cx="2286000" cy="274320"/>
          </a:xfrm>
        </p:spPr>
        <p:txBody>
          <a:bodyPr rtlCol="0" anchor="ctr" anchorCtr="0">
            <a:noAutofit/>
          </a:bodyPr>
          <a:lstStyle>
            <a:lvl1pPr marL="0" indent="0" algn="ctr">
              <a:buNone/>
              <a:defRPr sz="1400">
                <a:latin typeface="+mj-lt"/>
              </a:defRPr>
            </a:lvl1pPr>
            <a:lvl2pPr marL="457200" indent="0">
              <a:buNone/>
              <a:defRPr sz="1400">
                <a:latin typeface="+mj-lt"/>
              </a:defRPr>
            </a:lvl2pPr>
            <a:lvl3pPr marL="914400" indent="0">
              <a:buNone/>
              <a:defRPr sz="1400">
                <a:latin typeface="+mj-lt"/>
              </a:defRPr>
            </a:lvl3pPr>
            <a:lvl4pPr marL="1371600" indent="0">
              <a:buNone/>
              <a:defRPr sz="1400">
                <a:latin typeface="+mj-lt"/>
              </a:defRPr>
            </a:lvl4pPr>
            <a:lvl5pPr marL="1828800" indent="0">
              <a:buNone/>
              <a:defRPr sz="1400">
                <a:latin typeface="+mj-lt"/>
              </a:defRPr>
            </a:lvl5pPr>
          </a:lstStyle>
          <a:p>
            <a:pPr lvl="0" rtl="0"/>
            <a:r>
              <a:rPr lang="fr-CA" noProof="0"/>
              <a:t>Nom</a:t>
            </a:r>
          </a:p>
        </p:txBody>
      </p:sp>
      <p:sp>
        <p:nvSpPr>
          <p:cNvPr id="46" name="Espace réservé du texte 8">
            <a:extLst>
              <a:ext uri="{FF2B5EF4-FFF2-40B4-BE49-F238E27FC236}">
                <a16:creationId xmlns:a16="http://schemas.microsoft.com/office/drawing/2014/main" id="{A7F920A3-CA67-4CD0-A639-1CE803DE26F8}"/>
              </a:ext>
            </a:extLst>
          </p:cNvPr>
          <p:cNvSpPr>
            <a:spLocks noGrp="1"/>
          </p:cNvSpPr>
          <p:nvPr>
            <p:ph type="body" sz="quarter" idx="27" hasCustomPrompt="1"/>
          </p:nvPr>
        </p:nvSpPr>
        <p:spPr>
          <a:xfrm>
            <a:off x="1325219" y="6025581"/>
            <a:ext cx="2286000" cy="274320"/>
          </a:xfrm>
        </p:spPr>
        <p:txBody>
          <a:bodyPr rtlCol="0">
            <a:noAutofit/>
          </a:bodyPr>
          <a:lstStyle>
            <a:lvl1pPr marL="0" indent="0" algn="ctr">
              <a:buNone/>
              <a:defRPr sz="1200">
                <a:latin typeface="+mn-lt"/>
              </a:defRPr>
            </a:lvl1pPr>
            <a:lvl2pPr marL="457200" indent="0">
              <a:buNone/>
              <a:defRPr sz="1400">
                <a:latin typeface="+mj-lt"/>
              </a:defRPr>
            </a:lvl2pPr>
            <a:lvl3pPr marL="914400" indent="0">
              <a:buNone/>
              <a:defRPr sz="1400">
                <a:latin typeface="+mj-lt"/>
              </a:defRPr>
            </a:lvl3pPr>
            <a:lvl4pPr marL="1371600" indent="0">
              <a:buNone/>
              <a:defRPr sz="1400">
                <a:latin typeface="+mj-lt"/>
              </a:defRPr>
            </a:lvl4pPr>
            <a:lvl5pPr marL="1828800" indent="0">
              <a:buNone/>
              <a:defRPr sz="1400">
                <a:latin typeface="+mj-lt"/>
              </a:defRPr>
            </a:lvl5pPr>
          </a:lstStyle>
          <a:p>
            <a:pPr lvl="0" rtl="0"/>
            <a:r>
              <a:rPr lang="fr-CA" noProof="0"/>
              <a:t>présentation</a:t>
            </a:r>
          </a:p>
        </p:txBody>
      </p:sp>
      <p:sp>
        <p:nvSpPr>
          <p:cNvPr id="47" name="Espace réservé à ’image 6">
            <a:extLst>
              <a:ext uri="{FF2B5EF4-FFF2-40B4-BE49-F238E27FC236}">
                <a16:creationId xmlns:a16="http://schemas.microsoft.com/office/drawing/2014/main" id="{463E2C69-9A20-4A90-8F45-4EE6CFD469B6}"/>
              </a:ext>
            </a:extLst>
          </p:cNvPr>
          <p:cNvSpPr>
            <a:spLocks noGrp="1"/>
          </p:cNvSpPr>
          <p:nvPr>
            <p:ph type="pic" sz="quarter" idx="28"/>
          </p:nvPr>
        </p:nvSpPr>
        <p:spPr>
          <a:xfrm>
            <a:off x="3743740" y="4132311"/>
            <a:ext cx="2286000" cy="1554480"/>
          </a:xfrm>
          <a:solidFill>
            <a:schemeClr val="accent6"/>
          </a:solidFill>
        </p:spPr>
        <p:txBody>
          <a:bodyPr rtlCol="0"/>
          <a:lstStyle/>
          <a:p>
            <a:pPr rtl="0"/>
            <a:r>
              <a:rPr lang="fr-FR" noProof="0"/>
              <a:t>Cliquez sur l'icône pour ajouter une image</a:t>
            </a:r>
            <a:endParaRPr lang="fr-CA" noProof="0"/>
          </a:p>
        </p:txBody>
      </p:sp>
      <p:sp>
        <p:nvSpPr>
          <p:cNvPr id="48" name="Espace réservé au texte 8">
            <a:extLst>
              <a:ext uri="{FF2B5EF4-FFF2-40B4-BE49-F238E27FC236}">
                <a16:creationId xmlns:a16="http://schemas.microsoft.com/office/drawing/2014/main" id="{D33409A7-C60B-4AD7-AFDF-23C2F042CECE}"/>
              </a:ext>
            </a:extLst>
          </p:cNvPr>
          <p:cNvSpPr>
            <a:spLocks noGrp="1"/>
          </p:cNvSpPr>
          <p:nvPr>
            <p:ph type="body" sz="quarter" idx="29" hasCustomPrompt="1"/>
          </p:nvPr>
        </p:nvSpPr>
        <p:spPr>
          <a:xfrm>
            <a:off x="3743740" y="5738183"/>
            <a:ext cx="2286000" cy="274320"/>
          </a:xfrm>
        </p:spPr>
        <p:txBody>
          <a:bodyPr rtlCol="0" anchor="ctr" anchorCtr="0">
            <a:noAutofit/>
          </a:bodyPr>
          <a:lstStyle>
            <a:lvl1pPr marL="0" indent="0" algn="ctr">
              <a:buNone/>
              <a:defRPr sz="1400">
                <a:latin typeface="+mj-lt"/>
              </a:defRPr>
            </a:lvl1pPr>
            <a:lvl2pPr marL="457200" indent="0">
              <a:buNone/>
              <a:defRPr sz="1400">
                <a:latin typeface="+mj-lt"/>
              </a:defRPr>
            </a:lvl2pPr>
            <a:lvl3pPr marL="914400" indent="0">
              <a:buNone/>
              <a:defRPr sz="1400">
                <a:latin typeface="+mj-lt"/>
              </a:defRPr>
            </a:lvl3pPr>
            <a:lvl4pPr marL="1371600" indent="0">
              <a:buNone/>
              <a:defRPr sz="1400">
                <a:latin typeface="+mj-lt"/>
              </a:defRPr>
            </a:lvl4pPr>
            <a:lvl5pPr marL="1828800" indent="0">
              <a:buNone/>
              <a:defRPr sz="1400">
                <a:latin typeface="+mj-lt"/>
              </a:defRPr>
            </a:lvl5pPr>
          </a:lstStyle>
          <a:p>
            <a:pPr lvl="0" rtl="0"/>
            <a:r>
              <a:rPr lang="fr-CA" noProof="0"/>
              <a:t>Nom</a:t>
            </a:r>
          </a:p>
        </p:txBody>
      </p:sp>
      <p:sp>
        <p:nvSpPr>
          <p:cNvPr id="49" name="Espace réservé au texte 8">
            <a:extLst>
              <a:ext uri="{FF2B5EF4-FFF2-40B4-BE49-F238E27FC236}">
                <a16:creationId xmlns:a16="http://schemas.microsoft.com/office/drawing/2014/main" id="{4870155B-647D-44E9-AE54-24D2BB2404BF}"/>
              </a:ext>
            </a:extLst>
          </p:cNvPr>
          <p:cNvSpPr>
            <a:spLocks noGrp="1"/>
          </p:cNvSpPr>
          <p:nvPr>
            <p:ph type="body" sz="quarter" idx="30" hasCustomPrompt="1"/>
          </p:nvPr>
        </p:nvSpPr>
        <p:spPr>
          <a:xfrm>
            <a:off x="3743740" y="6025977"/>
            <a:ext cx="2286000" cy="274320"/>
          </a:xfrm>
        </p:spPr>
        <p:txBody>
          <a:bodyPr rtlCol="0">
            <a:noAutofit/>
          </a:bodyPr>
          <a:lstStyle>
            <a:lvl1pPr marL="0" indent="0" algn="ctr">
              <a:buNone/>
              <a:defRPr sz="1200">
                <a:latin typeface="+mn-lt"/>
              </a:defRPr>
            </a:lvl1pPr>
            <a:lvl2pPr marL="457200" indent="0">
              <a:buNone/>
              <a:defRPr sz="1400">
                <a:latin typeface="+mj-lt"/>
              </a:defRPr>
            </a:lvl2pPr>
            <a:lvl3pPr marL="914400" indent="0">
              <a:buNone/>
              <a:defRPr sz="1400">
                <a:latin typeface="+mj-lt"/>
              </a:defRPr>
            </a:lvl3pPr>
            <a:lvl4pPr marL="1371600" indent="0">
              <a:buNone/>
              <a:defRPr sz="1400">
                <a:latin typeface="+mj-lt"/>
              </a:defRPr>
            </a:lvl4pPr>
            <a:lvl5pPr marL="1828800" indent="0">
              <a:buNone/>
              <a:defRPr sz="1400">
                <a:latin typeface="+mj-lt"/>
              </a:defRPr>
            </a:lvl5pPr>
          </a:lstStyle>
          <a:p>
            <a:pPr lvl="0" rtl="0"/>
            <a:r>
              <a:rPr lang="fr-CA" noProof="0"/>
              <a:t>Titre</a:t>
            </a:r>
          </a:p>
        </p:txBody>
      </p:sp>
      <p:sp>
        <p:nvSpPr>
          <p:cNvPr id="50" name="Espace réservé d’image 6">
            <a:extLst>
              <a:ext uri="{FF2B5EF4-FFF2-40B4-BE49-F238E27FC236}">
                <a16:creationId xmlns:a16="http://schemas.microsoft.com/office/drawing/2014/main" id="{3876D40F-6DE8-45F1-B56E-986312109BAC}"/>
              </a:ext>
            </a:extLst>
          </p:cNvPr>
          <p:cNvSpPr>
            <a:spLocks noGrp="1"/>
          </p:cNvSpPr>
          <p:nvPr>
            <p:ph type="pic" sz="quarter" idx="31"/>
          </p:nvPr>
        </p:nvSpPr>
        <p:spPr>
          <a:xfrm>
            <a:off x="6162261" y="4131915"/>
            <a:ext cx="2286000" cy="1554480"/>
          </a:xfrm>
          <a:solidFill>
            <a:schemeClr val="accent6"/>
          </a:solidFill>
        </p:spPr>
        <p:txBody>
          <a:bodyPr rtlCol="0"/>
          <a:lstStyle/>
          <a:p>
            <a:pPr rtl="0"/>
            <a:r>
              <a:rPr lang="fr-FR" noProof="0"/>
              <a:t>Cliquez sur l'icône pour ajouter une image</a:t>
            </a:r>
            <a:endParaRPr lang="fr-CA" noProof="0"/>
          </a:p>
        </p:txBody>
      </p:sp>
      <p:sp>
        <p:nvSpPr>
          <p:cNvPr id="51" name="Espace réservé au texte 8">
            <a:extLst>
              <a:ext uri="{FF2B5EF4-FFF2-40B4-BE49-F238E27FC236}">
                <a16:creationId xmlns:a16="http://schemas.microsoft.com/office/drawing/2014/main" id="{D0A39ABE-EF7B-477F-A346-C5CDA9F5D63A}"/>
              </a:ext>
            </a:extLst>
          </p:cNvPr>
          <p:cNvSpPr>
            <a:spLocks noGrp="1"/>
          </p:cNvSpPr>
          <p:nvPr>
            <p:ph type="body" sz="quarter" idx="32" hasCustomPrompt="1"/>
          </p:nvPr>
        </p:nvSpPr>
        <p:spPr>
          <a:xfrm>
            <a:off x="6162261" y="5737787"/>
            <a:ext cx="2286000" cy="274320"/>
          </a:xfrm>
        </p:spPr>
        <p:txBody>
          <a:bodyPr rtlCol="0" anchor="ctr" anchorCtr="0">
            <a:noAutofit/>
          </a:bodyPr>
          <a:lstStyle>
            <a:lvl1pPr marL="0" indent="0" algn="ctr">
              <a:buNone/>
              <a:defRPr sz="1400">
                <a:latin typeface="+mj-lt"/>
              </a:defRPr>
            </a:lvl1pPr>
            <a:lvl2pPr marL="457200" indent="0">
              <a:buNone/>
              <a:defRPr sz="1400">
                <a:latin typeface="+mj-lt"/>
              </a:defRPr>
            </a:lvl2pPr>
            <a:lvl3pPr marL="914400" indent="0">
              <a:buNone/>
              <a:defRPr sz="1400">
                <a:latin typeface="+mj-lt"/>
              </a:defRPr>
            </a:lvl3pPr>
            <a:lvl4pPr marL="1371600" indent="0">
              <a:buNone/>
              <a:defRPr sz="1400">
                <a:latin typeface="+mj-lt"/>
              </a:defRPr>
            </a:lvl4pPr>
            <a:lvl5pPr marL="1828800" indent="0">
              <a:buNone/>
              <a:defRPr sz="1400">
                <a:latin typeface="+mj-lt"/>
              </a:defRPr>
            </a:lvl5pPr>
          </a:lstStyle>
          <a:p>
            <a:pPr lvl="0" rtl="0"/>
            <a:r>
              <a:rPr lang="fr-CA" noProof="0"/>
              <a:t>Nom</a:t>
            </a:r>
          </a:p>
        </p:txBody>
      </p:sp>
      <p:sp>
        <p:nvSpPr>
          <p:cNvPr id="52" name="Espace réservé au texte 8">
            <a:extLst>
              <a:ext uri="{FF2B5EF4-FFF2-40B4-BE49-F238E27FC236}">
                <a16:creationId xmlns:a16="http://schemas.microsoft.com/office/drawing/2014/main" id="{7787A6CA-4AF6-46F5-BA39-50F328D9A86E}"/>
              </a:ext>
            </a:extLst>
          </p:cNvPr>
          <p:cNvSpPr>
            <a:spLocks noGrp="1"/>
          </p:cNvSpPr>
          <p:nvPr>
            <p:ph type="body" sz="quarter" idx="33" hasCustomPrompt="1"/>
          </p:nvPr>
        </p:nvSpPr>
        <p:spPr>
          <a:xfrm>
            <a:off x="6162261" y="6025581"/>
            <a:ext cx="2286000" cy="274320"/>
          </a:xfrm>
        </p:spPr>
        <p:txBody>
          <a:bodyPr rtlCol="0">
            <a:noAutofit/>
          </a:bodyPr>
          <a:lstStyle>
            <a:lvl1pPr marL="0" indent="0" algn="ctr">
              <a:buNone/>
              <a:defRPr sz="1200">
                <a:latin typeface="+mn-lt"/>
              </a:defRPr>
            </a:lvl1pPr>
            <a:lvl2pPr marL="457200" indent="0">
              <a:buNone/>
              <a:defRPr sz="1400">
                <a:latin typeface="+mj-lt"/>
              </a:defRPr>
            </a:lvl2pPr>
            <a:lvl3pPr marL="914400" indent="0">
              <a:buNone/>
              <a:defRPr sz="1400">
                <a:latin typeface="+mj-lt"/>
              </a:defRPr>
            </a:lvl3pPr>
            <a:lvl4pPr marL="1371600" indent="0">
              <a:buNone/>
              <a:defRPr sz="1400">
                <a:latin typeface="+mj-lt"/>
              </a:defRPr>
            </a:lvl4pPr>
            <a:lvl5pPr marL="1828800" indent="0">
              <a:buNone/>
              <a:defRPr sz="1400">
                <a:latin typeface="+mj-lt"/>
              </a:defRPr>
            </a:lvl5pPr>
          </a:lstStyle>
          <a:p>
            <a:pPr lvl="0" rtl="0"/>
            <a:r>
              <a:rPr lang="fr-CA" noProof="0"/>
              <a:t>présentation</a:t>
            </a:r>
          </a:p>
        </p:txBody>
      </p:sp>
      <p:sp>
        <p:nvSpPr>
          <p:cNvPr id="53" name="Espace réservé d’image 6">
            <a:extLst>
              <a:ext uri="{FF2B5EF4-FFF2-40B4-BE49-F238E27FC236}">
                <a16:creationId xmlns:a16="http://schemas.microsoft.com/office/drawing/2014/main" id="{EC171A7C-639D-47C1-A626-7E4772629B28}"/>
              </a:ext>
            </a:extLst>
          </p:cNvPr>
          <p:cNvSpPr>
            <a:spLocks noGrp="1"/>
          </p:cNvSpPr>
          <p:nvPr>
            <p:ph type="pic" sz="quarter" idx="34"/>
          </p:nvPr>
        </p:nvSpPr>
        <p:spPr>
          <a:xfrm>
            <a:off x="8580782" y="4131915"/>
            <a:ext cx="2286000" cy="1554480"/>
          </a:xfrm>
          <a:solidFill>
            <a:schemeClr val="accent6"/>
          </a:solidFill>
        </p:spPr>
        <p:txBody>
          <a:bodyPr rtlCol="0"/>
          <a:lstStyle/>
          <a:p>
            <a:pPr rtl="0"/>
            <a:r>
              <a:rPr lang="fr-FR" noProof="0"/>
              <a:t>Cliquez sur l'icône pour ajouter une image</a:t>
            </a:r>
            <a:endParaRPr lang="fr-CA" noProof="0"/>
          </a:p>
        </p:txBody>
      </p:sp>
      <p:sp>
        <p:nvSpPr>
          <p:cNvPr id="54" name="Espace réservé au texte 8">
            <a:extLst>
              <a:ext uri="{FF2B5EF4-FFF2-40B4-BE49-F238E27FC236}">
                <a16:creationId xmlns:a16="http://schemas.microsoft.com/office/drawing/2014/main" id="{674313BD-D2AD-4F0E-96FE-469C176818BD}"/>
              </a:ext>
            </a:extLst>
          </p:cNvPr>
          <p:cNvSpPr>
            <a:spLocks noGrp="1"/>
          </p:cNvSpPr>
          <p:nvPr>
            <p:ph type="body" sz="quarter" idx="35" hasCustomPrompt="1"/>
          </p:nvPr>
        </p:nvSpPr>
        <p:spPr>
          <a:xfrm>
            <a:off x="8580782" y="5737787"/>
            <a:ext cx="2286000" cy="274320"/>
          </a:xfrm>
        </p:spPr>
        <p:txBody>
          <a:bodyPr rtlCol="0" anchor="ctr" anchorCtr="0">
            <a:noAutofit/>
          </a:bodyPr>
          <a:lstStyle>
            <a:lvl1pPr marL="0" indent="0" algn="ctr">
              <a:buNone/>
              <a:defRPr sz="1400">
                <a:latin typeface="+mj-lt"/>
              </a:defRPr>
            </a:lvl1pPr>
            <a:lvl2pPr marL="457200" indent="0">
              <a:buNone/>
              <a:defRPr sz="1400">
                <a:latin typeface="+mj-lt"/>
              </a:defRPr>
            </a:lvl2pPr>
            <a:lvl3pPr marL="914400" indent="0">
              <a:buNone/>
              <a:defRPr sz="1400">
                <a:latin typeface="+mj-lt"/>
              </a:defRPr>
            </a:lvl3pPr>
            <a:lvl4pPr marL="1371600" indent="0">
              <a:buNone/>
              <a:defRPr sz="1400">
                <a:latin typeface="+mj-lt"/>
              </a:defRPr>
            </a:lvl4pPr>
            <a:lvl5pPr marL="1828800" indent="0">
              <a:buNone/>
              <a:defRPr sz="1400">
                <a:latin typeface="+mj-lt"/>
              </a:defRPr>
            </a:lvl5pPr>
          </a:lstStyle>
          <a:p>
            <a:pPr lvl="0" rtl="0"/>
            <a:r>
              <a:rPr lang="fr-CA" noProof="0"/>
              <a:t>Nom</a:t>
            </a:r>
          </a:p>
        </p:txBody>
      </p:sp>
      <p:sp>
        <p:nvSpPr>
          <p:cNvPr id="55" name="Espace réservé au texte 8">
            <a:extLst>
              <a:ext uri="{FF2B5EF4-FFF2-40B4-BE49-F238E27FC236}">
                <a16:creationId xmlns:a16="http://schemas.microsoft.com/office/drawing/2014/main" id="{7141AE4E-36D0-4176-9FCB-E5803788939E}"/>
              </a:ext>
            </a:extLst>
          </p:cNvPr>
          <p:cNvSpPr>
            <a:spLocks noGrp="1"/>
          </p:cNvSpPr>
          <p:nvPr>
            <p:ph type="body" sz="quarter" idx="36" hasCustomPrompt="1"/>
          </p:nvPr>
        </p:nvSpPr>
        <p:spPr>
          <a:xfrm>
            <a:off x="8580782" y="6025581"/>
            <a:ext cx="2286000" cy="274320"/>
          </a:xfrm>
        </p:spPr>
        <p:txBody>
          <a:bodyPr rtlCol="0">
            <a:noAutofit/>
          </a:bodyPr>
          <a:lstStyle>
            <a:lvl1pPr marL="0" indent="0" algn="ctr">
              <a:buNone/>
              <a:defRPr sz="1200">
                <a:latin typeface="+mn-lt"/>
              </a:defRPr>
            </a:lvl1pPr>
            <a:lvl2pPr marL="457200" indent="0">
              <a:buNone/>
              <a:defRPr sz="1400">
                <a:latin typeface="+mj-lt"/>
              </a:defRPr>
            </a:lvl2pPr>
            <a:lvl3pPr marL="914400" indent="0">
              <a:buNone/>
              <a:defRPr sz="1400">
                <a:latin typeface="+mj-lt"/>
              </a:defRPr>
            </a:lvl3pPr>
            <a:lvl4pPr marL="1371600" indent="0">
              <a:buNone/>
              <a:defRPr sz="1400">
                <a:latin typeface="+mj-lt"/>
              </a:defRPr>
            </a:lvl4pPr>
            <a:lvl5pPr marL="1828800" indent="0">
              <a:buNone/>
              <a:defRPr sz="1400">
                <a:latin typeface="+mj-lt"/>
              </a:defRPr>
            </a:lvl5pPr>
          </a:lstStyle>
          <a:p>
            <a:pPr lvl="0" rtl="0"/>
            <a:r>
              <a:rPr lang="fr-CA" noProof="0"/>
              <a:t>présentation</a:t>
            </a:r>
          </a:p>
        </p:txBody>
      </p:sp>
      <p:sp>
        <p:nvSpPr>
          <p:cNvPr id="3" name="Espace réservé de la date 2">
            <a:extLst>
              <a:ext uri="{FF2B5EF4-FFF2-40B4-BE49-F238E27FC236}">
                <a16:creationId xmlns:a16="http://schemas.microsoft.com/office/drawing/2014/main" id="{9CAF00A3-1058-4FA9-A985-03711701054C}"/>
              </a:ext>
            </a:extLst>
          </p:cNvPr>
          <p:cNvSpPr>
            <a:spLocks noGrp="1"/>
          </p:cNvSpPr>
          <p:nvPr>
            <p:ph type="dt" sz="half" idx="10"/>
          </p:nvPr>
        </p:nvSpPr>
        <p:spPr/>
        <p:txBody>
          <a:bodyPr rtlCol="0"/>
          <a:lstStyle/>
          <a:p>
            <a:pPr rtl="0"/>
            <a:r>
              <a:rPr lang="fr-CA" noProof="0"/>
              <a:t>20XX</a:t>
            </a:r>
          </a:p>
        </p:txBody>
      </p:sp>
      <p:sp>
        <p:nvSpPr>
          <p:cNvPr id="4" name="Espace réservé du pied de page 3">
            <a:extLst>
              <a:ext uri="{FF2B5EF4-FFF2-40B4-BE49-F238E27FC236}">
                <a16:creationId xmlns:a16="http://schemas.microsoft.com/office/drawing/2014/main" id="{A00F60BE-20E1-40C5-85E7-AEAABD0C0DE6}"/>
              </a:ext>
            </a:extLst>
          </p:cNvPr>
          <p:cNvSpPr>
            <a:spLocks noGrp="1"/>
          </p:cNvSpPr>
          <p:nvPr>
            <p:ph type="ftr" sz="quarter" idx="11"/>
          </p:nvPr>
        </p:nvSpPr>
        <p:spPr/>
        <p:txBody>
          <a:bodyPr rtlCol="0"/>
          <a:lstStyle/>
          <a:p>
            <a:pPr rtl="0"/>
            <a:r>
              <a:rPr lang="fr-CA" noProof="0"/>
              <a:t>Titre de la présentation rapide</a:t>
            </a:r>
          </a:p>
        </p:txBody>
      </p:sp>
      <p:sp>
        <p:nvSpPr>
          <p:cNvPr id="5" name="Espace réservé à la diapositive 4">
            <a:extLst>
              <a:ext uri="{FF2B5EF4-FFF2-40B4-BE49-F238E27FC236}">
                <a16:creationId xmlns:a16="http://schemas.microsoft.com/office/drawing/2014/main" id="{05DC939B-94C9-4FF9-B0C8-1149DEFA6CF8}"/>
              </a:ext>
            </a:extLst>
          </p:cNvPr>
          <p:cNvSpPr>
            <a:spLocks noGrp="1"/>
          </p:cNvSpPr>
          <p:nvPr>
            <p:ph type="sldNum" sz="quarter" idx="12"/>
          </p:nvPr>
        </p:nvSpPr>
        <p:spPr/>
        <p:txBody>
          <a:bodyPr rtlCol="0"/>
          <a:lstStyle/>
          <a:p>
            <a:pPr rtl="0"/>
            <a:fld id="{B5CEABB6-07DC-46E8-9B57-56EC44A396E5}" type="slidenum">
              <a:rPr lang="fr-CA" noProof="0" smtClean="0"/>
              <a:t>‹N°›</a:t>
            </a:fld>
            <a:endParaRPr lang="fr-CA" noProof="0"/>
          </a:p>
        </p:txBody>
      </p:sp>
    </p:spTree>
    <p:extLst>
      <p:ext uri="{BB962C8B-B14F-4D97-AF65-F5344CB8AC3E}">
        <p14:creationId xmlns:p14="http://schemas.microsoft.com/office/powerpoint/2010/main" val="150740160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Financement">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AE12D1-08AF-45E9-A34A-BDE9E860BAA2}"/>
              </a:ext>
            </a:extLst>
          </p:cNvPr>
          <p:cNvSpPr>
            <a:spLocks noGrp="1"/>
          </p:cNvSpPr>
          <p:nvPr>
            <p:ph type="title"/>
          </p:nvPr>
        </p:nvSpPr>
        <p:spPr/>
        <p:txBody>
          <a:bodyPr rtlCol="0"/>
          <a:lstStyle>
            <a:lvl1pPr algn="ctr">
              <a:defRPr/>
            </a:lvl1pPr>
          </a:lstStyle>
          <a:p>
            <a:pPr rtl="0"/>
            <a:r>
              <a:rPr lang="fr-FR" noProof="0"/>
              <a:t>Modifiez le style du titre</a:t>
            </a:r>
            <a:endParaRPr lang="fr-CA" noProof="0"/>
          </a:p>
        </p:txBody>
      </p:sp>
      <p:sp>
        <p:nvSpPr>
          <p:cNvPr id="14" name="Espace réservé du contenu 13">
            <a:extLst>
              <a:ext uri="{FF2B5EF4-FFF2-40B4-BE49-F238E27FC236}">
                <a16:creationId xmlns:a16="http://schemas.microsoft.com/office/drawing/2014/main" id="{01F6AC7C-4EFC-4C76-8784-963130151FD5}"/>
              </a:ext>
            </a:extLst>
          </p:cNvPr>
          <p:cNvSpPr>
            <a:spLocks noGrp="1"/>
          </p:cNvSpPr>
          <p:nvPr>
            <p:ph sz="quarter" idx="28" hasCustomPrompt="1"/>
          </p:nvPr>
        </p:nvSpPr>
        <p:spPr>
          <a:xfrm>
            <a:off x="1137509" y="1859777"/>
            <a:ext cx="1819656" cy="1517904"/>
          </a:xfrm>
        </p:spPr>
        <p:txBody>
          <a:bodyPr rtlCol="0" anchor="ctr">
            <a:normAutofit/>
          </a:bodyPr>
          <a:lstStyle>
            <a:lvl1pPr marL="0" indent="0" algn="ctr">
              <a:buNone/>
              <a:defRPr sz="1800"/>
            </a:lvl1pPr>
          </a:lstStyle>
          <a:p>
            <a:pPr lvl="0" rtl="0"/>
            <a:r>
              <a:rPr lang="fr-CA" noProof="0"/>
              <a:t>Ajouter du contenu</a:t>
            </a:r>
          </a:p>
        </p:txBody>
      </p:sp>
      <p:sp>
        <p:nvSpPr>
          <p:cNvPr id="8" name="Espace réservé au texte 7">
            <a:extLst>
              <a:ext uri="{FF2B5EF4-FFF2-40B4-BE49-F238E27FC236}">
                <a16:creationId xmlns:a16="http://schemas.microsoft.com/office/drawing/2014/main" id="{02AED95B-59A7-4359-BD74-24F920F7153F}"/>
              </a:ext>
            </a:extLst>
          </p:cNvPr>
          <p:cNvSpPr>
            <a:spLocks noGrp="1"/>
          </p:cNvSpPr>
          <p:nvPr>
            <p:ph type="body" sz="quarter" idx="13" hasCustomPrompt="1"/>
          </p:nvPr>
        </p:nvSpPr>
        <p:spPr>
          <a:xfrm>
            <a:off x="1018637" y="3444752"/>
            <a:ext cx="2057400" cy="640080"/>
          </a:xfrm>
        </p:spPr>
        <p:txBody>
          <a:bodyPr rtlCol="0">
            <a:noAutofit/>
          </a:bodyPr>
          <a:lstStyle>
            <a:lvl1pPr marL="0" indent="0" algn="ctr">
              <a:buNone/>
              <a:defRPr sz="2000">
                <a:solidFill>
                  <a:schemeClr val="accent4"/>
                </a:solidFill>
                <a:latin typeface="+mj-lt"/>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rtl="0"/>
            <a:r>
              <a:rPr lang="fr-CA" noProof="0"/>
              <a:t>Titre de section</a:t>
            </a:r>
          </a:p>
        </p:txBody>
      </p:sp>
      <p:sp>
        <p:nvSpPr>
          <p:cNvPr id="9" name="Espace réservé au texte 7">
            <a:extLst>
              <a:ext uri="{FF2B5EF4-FFF2-40B4-BE49-F238E27FC236}">
                <a16:creationId xmlns:a16="http://schemas.microsoft.com/office/drawing/2014/main" id="{286DAE13-A93D-453A-8164-3F1E97F8F24B}"/>
              </a:ext>
            </a:extLst>
          </p:cNvPr>
          <p:cNvSpPr>
            <a:spLocks noGrp="1"/>
          </p:cNvSpPr>
          <p:nvPr>
            <p:ph type="body" sz="quarter" idx="14" hasCustomPrompt="1"/>
          </p:nvPr>
        </p:nvSpPr>
        <p:spPr>
          <a:xfrm>
            <a:off x="1034480" y="4110604"/>
            <a:ext cx="2057400" cy="365760"/>
          </a:xfrm>
        </p:spPr>
        <p:txBody>
          <a:bodyPr rtlCol="0">
            <a:noAutofit/>
          </a:bodyPr>
          <a:lstStyle>
            <a:lvl1pPr marL="0" indent="0" algn="ctr">
              <a:buNone/>
              <a:defRPr sz="1600" b="1"/>
            </a:lvl1pPr>
            <a:lvl2pPr marL="457200" indent="0">
              <a:buNone/>
              <a:defRPr sz="2000"/>
            </a:lvl2pPr>
            <a:lvl3pPr marL="914400" indent="0">
              <a:buNone/>
              <a:defRPr sz="2000"/>
            </a:lvl3pPr>
            <a:lvl4pPr marL="1371600" indent="0">
              <a:buNone/>
              <a:defRPr sz="2000"/>
            </a:lvl4pPr>
            <a:lvl5pPr marL="1828800" indent="0">
              <a:buNone/>
              <a:defRPr sz="2000"/>
            </a:lvl5pPr>
          </a:lstStyle>
          <a:p>
            <a:pPr lvl="0" rtl="0"/>
            <a:r>
              <a:rPr lang="fr-CA" noProof="0"/>
              <a:t>Titre de section</a:t>
            </a:r>
          </a:p>
        </p:txBody>
      </p:sp>
      <p:sp>
        <p:nvSpPr>
          <p:cNvPr id="10" name="Espace réservé au texte 7">
            <a:extLst>
              <a:ext uri="{FF2B5EF4-FFF2-40B4-BE49-F238E27FC236}">
                <a16:creationId xmlns:a16="http://schemas.microsoft.com/office/drawing/2014/main" id="{1FD2C3F4-5FD0-4B09-A5D5-7365D61084F0}"/>
              </a:ext>
            </a:extLst>
          </p:cNvPr>
          <p:cNvSpPr>
            <a:spLocks noGrp="1"/>
          </p:cNvSpPr>
          <p:nvPr>
            <p:ph type="body" sz="quarter" idx="15" hasCustomPrompt="1"/>
          </p:nvPr>
        </p:nvSpPr>
        <p:spPr>
          <a:xfrm>
            <a:off x="1034480" y="4483110"/>
            <a:ext cx="2057400" cy="914400"/>
          </a:xfrm>
        </p:spPr>
        <p:txBody>
          <a:bodyPr rtlCol="0">
            <a:noAutofit/>
          </a:bodyPr>
          <a:lstStyle>
            <a:lvl1pPr marL="0" indent="0" algn="ctr">
              <a:buNone/>
              <a:defRPr sz="1400"/>
            </a:lvl1pPr>
            <a:lvl2pPr marL="457200" indent="0">
              <a:buNone/>
              <a:defRPr sz="2000"/>
            </a:lvl2pPr>
            <a:lvl3pPr marL="914400" indent="0">
              <a:buNone/>
              <a:defRPr sz="2000"/>
            </a:lvl3pPr>
            <a:lvl4pPr marL="1371600" indent="0">
              <a:buNone/>
              <a:defRPr sz="2000"/>
            </a:lvl4pPr>
            <a:lvl5pPr marL="1828800" indent="0">
              <a:buNone/>
              <a:defRPr sz="2000"/>
            </a:lvl5pPr>
          </a:lstStyle>
          <a:p>
            <a:pPr lvl="0" rtl="0"/>
            <a:r>
              <a:rPr lang="fr-CA" noProof="0"/>
              <a:t>Description de la section</a:t>
            </a:r>
          </a:p>
        </p:txBody>
      </p:sp>
      <p:sp>
        <p:nvSpPr>
          <p:cNvPr id="28" name="Espace réservé du contenu 13">
            <a:extLst>
              <a:ext uri="{FF2B5EF4-FFF2-40B4-BE49-F238E27FC236}">
                <a16:creationId xmlns:a16="http://schemas.microsoft.com/office/drawing/2014/main" id="{7BF6ABBB-7B41-4F0C-8416-9C72862D93CB}"/>
              </a:ext>
            </a:extLst>
          </p:cNvPr>
          <p:cNvSpPr>
            <a:spLocks noGrp="1"/>
          </p:cNvSpPr>
          <p:nvPr>
            <p:ph sz="quarter" idx="29" hasCustomPrompt="1"/>
          </p:nvPr>
        </p:nvSpPr>
        <p:spPr>
          <a:xfrm>
            <a:off x="3859487" y="1859777"/>
            <a:ext cx="1819656" cy="1517904"/>
          </a:xfrm>
        </p:spPr>
        <p:txBody>
          <a:bodyPr rtlCol="0" anchor="ctr">
            <a:normAutofit/>
          </a:bodyPr>
          <a:lstStyle>
            <a:lvl1pPr marL="0" indent="0" algn="ctr">
              <a:buNone/>
              <a:defRPr sz="1800"/>
            </a:lvl1pPr>
          </a:lstStyle>
          <a:p>
            <a:pPr lvl="0" rtl="0"/>
            <a:r>
              <a:rPr lang="fr-CA" noProof="0"/>
              <a:t>Ajouter du contenu</a:t>
            </a:r>
          </a:p>
        </p:txBody>
      </p:sp>
      <p:sp>
        <p:nvSpPr>
          <p:cNvPr id="30" name="Espace réservé au texte 7">
            <a:extLst>
              <a:ext uri="{FF2B5EF4-FFF2-40B4-BE49-F238E27FC236}">
                <a16:creationId xmlns:a16="http://schemas.microsoft.com/office/drawing/2014/main" id="{E1B58033-4461-43F1-8E7C-C6E5988BDE88}"/>
              </a:ext>
            </a:extLst>
          </p:cNvPr>
          <p:cNvSpPr>
            <a:spLocks noGrp="1"/>
          </p:cNvSpPr>
          <p:nvPr>
            <p:ph type="body" sz="quarter" idx="17" hasCustomPrompt="1"/>
          </p:nvPr>
        </p:nvSpPr>
        <p:spPr>
          <a:xfrm>
            <a:off x="3740615" y="3444752"/>
            <a:ext cx="2057400" cy="640080"/>
          </a:xfrm>
        </p:spPr>
        <p:txBody>
          <a:bodyPr rtlCol="0">
            <a:noAutofit/>
          </a:bodyPr>
          <a:lstStyle>
            <a:lvl1pPr marL="0" indent="0" algn="ctr">
              <a:buNone/>
              <a:defRPr sz="2000">
                <a:solidFill>
                  <a:schemeClr val="accent4"/>
                </a:solidFill>
                <a:latin typeface="+mj-lt"/>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rtl="0"/>
            <a:r>
              <a:rPr lang="fr-CA" noProof="0"/>
              <a:t>Titre de section</a:t>
            </a:r>
          </a:p>
        </p:txBody>
      </p:sp>
      <p:sp>
        <p:nvSpPr>
          <p:cNvPr id="31" name="Espace réservé au texte 7">
            <a:extLst>
              <a:ext uri="{FF2B5EF4-FFF2-40B4-BE49-F238E27FC236}">
                <a16:creationId xmlns:a16="http://schemas.microsoft.com/office/drawing/2014/main" id="{80CE999C-FC94-4BF1-BBCE-0A3A9340971B}"/>
              </a:ext>
            </a:extLst>
          </p:cNvPr>
          <p:cNvSpPr>
            <a:spLocks noGrp="1"/>
          </p:cNvSpPr>
          <p:nvPr>
            <p:ph type="body" sz="quarter" idx="18" hasCustomPrompt="1"/>
          </p:nvPr>
        </p:nvSpPr>
        <p:spPr>
          <a:xfrm>
            <a:off x="3756458" y="4110604"/>
            <a:ext cx="2057400" cy="365760"/>
          </a:xfrm>
        </p:spPr>
        <p:txBody>
          <a:bodyPr rtlCol="0">
            <a:noAutofit/>
          </a:bodyPr>
          <a:lstStyle>
            <a:lvl1pPr marL="0" indent="0" algn="ctr">
              <a:buNone/>
              <a:defRPr sz="1600" b="1"/>
            </a:lvl1pPr>
            <a:lvl2pPr marL="457200" indent="0">
              <a:buNone/>
              <a:defRPr sz="2000"/>
            </a:lvl2pPr>
            <a:lvl3pPr marL="914400" indent="0">
              <a:buNone/>
              <a:defRPr sz="2000"/>
            </a:lvl3pPr>
            <a:lvl4pPr marL="1371600" indent="0">
              <a:buNone/>
              <a:defRPr sz="2000"/>
            </a:lvl4pPr>
            <a:lvl5pPr marL="1828800" indent="0">
              <a:buNone/>
              <a:defRPr sz="2000"/>
            </a:lvl5pPr>
          </a:lstStyle>
          <a:p>
            <a:pPr lvl="0" rtl="0"/>
            <a:r>
              <a:rPr lang="fr-CA" noProof="0"/>
              <a:t>Titre de section</a:t>
            </a:r>
          </a:p>
        </p:txBody>
      </p:sp>
      <p:sp>
        <p:nvSpPr>
          <p:cNvPr id="32" name="Espace réservé au texte 7">
            <a:extLst>
              <a:ext uri="{FF2B5EF4-FFF2-40B4-BE49-F238E27FC236}">
                <a16:creationId xmlns:a16="http://schemas.microsoft.com/office/drawing/2014/main" id="{6AFDE949-FC25-431E-8298-75F5A7B83A16}"/>
              </a:ext>
            </a:extLst>
          </p:cNvPr>
          <p:cNvSpPr>
            <a:spLocks noGrp="1"/>
          </p:cNvSpPr>
          <p:nvPr>
            <p:ph type="body" sz="quarter" idx="19" hasCustomPrompt="1"/>
          </p:nvPr>
        </p:nvSpPr>
        <p:spPr>
          <a:xfrm>
            <a:off x="3756458" y="4483110"/>
            <a:ext cx="2057400" cy="914400"/>
          </a:xfrm>
        </p:spPr>
        <p:txBody>
          <a:bodyPr rtlCol="0">
            <a:noAutofit/>
          </a:bodyPr>
          <a:lstStyle>
            <a:lvl1pPr marL="0" indent="0" algn="ctr">
              <a:buNone/>
              <a:defRPr sz="1400"/>
            </a:lvl1pPr>
            <a:lvl2pPr marL="457200" indent="0">
              <a:buNone/>
              <a:defRPr sz="2000"/>
            </a:lvl2pPr>
            <a:lvl3pPr marL="914400" indent="0">
              <a:buNone/>
              <a:defRPr sz="2000"/>
            </a:lvl3pPr>
            <a:lvl4pPr marL="1371600" indent="0">
              <a:buNone/>
              <a:defRPr sz="2000"/>
            </a:lvl4pPr>
            <a:lvl5pPr marL="1828800" indent="0">
              <a:buNone/>
              <a:defRPr sz="2000"/>
            </a:lvl5pPr>
          </a:lstStyle>
          <a:p>
            <a:pPr lvl="0" rtl="0"/>
            <a:r>
              <a:rPr lang="fr-CA" noProof="0"/>
              <a:t>Description de la section</a:t>
            </a:r>
          </a:p>
        </p:txBody>
      </p:sp>
      <p:sp>
        <p:nvSpPr>
          <p:cNvPr id="29" name="Espace réservé du contenu 13">
            <a:extLst>
              <a:ext uri="{FF2B5EF4-FFF2-40B4-BE49-F238E27FC236}">
                <a16:creationId xmlns:a16="http://schemas.microsoft.com/office/drawing/2014/main" id="{426B07AE-648A-4C6E-8FE4-B8C6D4A1B42E}"/>
              </a:ext>
            </a:extLst>
          </p:cNvPr>
          <p:cNvSpPr>
            <a:spLocks noGrp="1"/>
          </p:cNvSpPr>
          <p:nvPr>
            <p:ph sz="quarter" idx="30" hasCustomPrompt="1"/>
          </p:nvPr>
        </p:nvSpPr>
        <p:spPr>
          <a:xfrm>
            <a:off x="6549780" y="1859777"/>
            <a:ext cx="1819656" cy="1517904"/>
          </a:xfrm>
        </p:spPr>
        <p:txBody>
          <a:bodyPr rtlCol="0" anchor="ctr">
            <a:normAutofit/>
          </a:bodyPr>
          <a:lstStyle>
            <a:lvl1pPr marL="0" indent="0" algn="ctr">
              <a:buNone/>
              <a:defRPr sz="1800"/>
            </a:lvl1pPr>
          </a:lstStyle>
          <a:p>
            <a:pPr lvl="0" rtl="0"/>
            <a:r>
              <a:rPr lang="fr-CA" noProof="0"/>
              <a:t>Ajouter du contenu</a:t>
            </a:r>
          </a:p>
        </p:txBody>
      </p:sp>
      <p:sp>
        <p:nvSpPr>
          <p:cNvPr id="34" name="Espace réservé au texte 7">
            <a:extLst>
              <a:ext uri="{FF2B5EF4-FFF2-40B4-BE49-F238E27FC236}">
                <a16:creationId xmlns:a16="http://schemas.microsoft.com/office/drawing/2014/main" id="{BAB49F71-4118-47B2-B571-8DC9A3E94024}"/>
              </a:ext>
            </a:extLst>
          </p:cNvPr>
          <p:cNvSpPr>
            <a:spLocks noGrp="1"/>
          </p:cNvSpPr>
          <p:nvPr>
            <p:ph type="body" sz="quarter" idx="21" hasCustomPrompt="1"/>
          </p:nvPr>
        </p:nvSpPr>
        <p:spPr>
          <a:xfrm>
            <a:off x="6430908" y="3444752"/>
            <a:ext cx="2057400" cy="640080"/>
          </a:xfrm>
        </p:spPr>
        <p:txBody>
          <a:bodyPr rtlCol="0">
            <a:noAutofit/>
          </a:bodyPr>
          <a:lstStyle>
            <a:lvl1pPr marL="0" indent="0" algn="ctr">
              <a:buNone/>
              <a:defRPr sz="2000">
                <a:solidFill>
                  <a:schemeClr val="accent4"/>
                </a:solidFill>
                <a:latin typeface="+mj-lt"/>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rtl="0"/>
            <a:r>
              <a:rPr lang="fr-CA" noProof="0"/>
              <a:t>Titre de section</a:t>
            </a:r>
          </a:p>
        </p:txBody>
      </p:sp>
      <p:sp>
        <p:nvSpPr>
          <p:cNvPr id="35" name="Espace réservé au texte 7">
            <a:extLst>
              <a:ext uri="{FF2B5EF4-FFF2-40B4-BE49-F238E27FC236}">
                <a16:creationId xmlns:a16="http://schemas.microsoft.com/office/drawing/2014/main" id="{E6D674D8-A1E4-4A7E-929B-32FBA30823A3}"/>
              </a:ext>
            </a:extLst>
          </p:cNvPr>
          <p:cNvSpPr>
            <a:spLocks noGrp="1"/>
          </p:cNvSpPr>
          <p:nvPr>
            <p:ph type="body" sz="quarter" idx="22" hasCustomPrompt="1"/>
          </p:nvPr>
        </p:nvSpPr>
        <p:spPr>
          <a:xfrm>
            <a:off x="6430908" y="4110604"/>
            <a:ext cx="2057400" cy="365760"/>
          </a:xfrm>
        </p:spPr>
        <p:txBody>
          <a:bodyPr rtlCol="0">
            <a:noAutofit/>
          </a:bodyPr>
          <a:lstStyle>
            <a:lvl1pPr marL="0" indent="0" algn="ctr">
              <a:buNone/>
              <a:defRPr sz="1600" b="1"/>
            </a:lvl1pPr>
            <a:lvl2pPr marL="457200" indent="0">
              <a:buNone/>
              <a:defRPr sz="2000"/>
            </a:lvl2pPr>
            <a:lvl3pPr marL="914400" indent="0">
              <a:buNone/>
              <a:defRPr sz="2000"/>
            </a:lvl3pPr>
            <a:lvl4pPr marL="1371600" indent="0">
              <a:buNone/>
              <a:defRPr sz="2000"/>
            </a:lvl4pPr>
            <a:lvl5pPr marL="1828800" indent="0">
              <a:buNone/>
              <a:defRPr sz="2000"/>
            </a:lvl5pPr>
          </a:lstStyle>
          <a:p>
            <a:pPr lvl="0" rtl="0"/>
            <a:r>
              <a:rPr lang="fr-CA" noProof="0"/>
              <a:t>Titre de section</a:t>
            </a:r>
          </a:p>
        </p:txBody>
      </p:sp>
      <p:sp>
        <p:nvSpPr>
          <p:cNvPr id="36" name="Espace réservé au texte 7">
            <a:extLst>
              <a:ext uri="{FF2B5EF4-FFF2-40B4-BE49-F238E27FC236}">
                <a16:creationId xmlns:a16="http://schemas.microsoft.com/office/drawing/2014/main" id="{18E1E8CE-0AA4-4E2F-8DD0-006946935ADA}"/>
              </a:ext>
            </a:extLst>
          </p:cNvPr>
          <p:cNvSpPr>
            <a:spLocks noGrp="1"/>
          </p:cNvSpPr>
          <p:nvPr>
            <p:ph type="body" sz="quarter" idx="23" hasCustomPrompt="1"/>
          </p:nvPr>
        </p:nvSpPr>
        <p:spPr>
          <a:xfrm>
            <a:off x="6430908" y="4483110"/>
            <a:ext cx="2057400" cy="914400"/>
          </a:xfrm>
        </p:spPr>
        <p:txBody>
          <a:bodyPr rtlCol="0">
            <a:noAutofit/>
          </a:bodyPr>
          <a:lstStyle>
            <a:lvl1pPr marL="0" indent="0" algn="ctr">
              <a:buNone/>
              <a:defRPr sz="1400"/>
            </a:lvl1pPr>
            <a:lvl2pPr marL="457200" indent="0">
              <a:buNone/>
              <a:defRPr sz="2000"/>
            </a:lvl2pPr>
            <a:lvl3pPr marL="914400" indent="0">
              <a:buNone/>
              <a:defRPr sz="2000"/>
            </a:lvl3pPr>
            <a:lvl4pPr marL="1371600" indent="0">
              <a:buNone/>
              <a:defRPr sz="2000"/>
            </a:lvl4pPr>
            <a:lvl5pPr marL="1828800" indent="0">
              <a:buNone/>
              <a:defRPr sz="2000"/>
            </a:lvl5pPr>
          </a:lstStyle>
          <a:p>
            <a:pPr lvl="0" rtl="0"/>
            <a:r>
              <a:rPr lang="fr-CA" noProof="0"/>
              <a:t>Description de la section</a:t>
            </a:r>
          </a:p>
        </p:txBody>
      </p:sp>
      <p:sp>
        <p:nvSpPr>
          <p:cNvPr id="42" name="Espace réservé du contenu 13">
            <a:extLst>
              <a:ext uri="{FF2B5EF4-FFF2-40B4-BE49-F238E27FC236}">
                <a16:creationId xmlns:a16="http://schemas.microsoft.com/office/drawing/2014/main" id="{0C1E203C-1E7A-4194-97B0-B477E6F37235}"/>
              </a:ext>
            </a:extLst>
          </p:cNvPr>
          <p:cNvSpPr>
            <a:spLocks noGrp="1"/>
          </p:cNvSpPr>
          <p:nvPr>
            <p:ph sz="quarter" idx="31" hasCustomPrompt="1"/>
          </p:nvPr>
        </p:nvSpPr>
        <p:spPr>
          <a:xfrm>
            <a:off x="9264601" y="1859777"/>
            <a:ext cx="1819656" cy="1517904"/>
          </a:xfrm>
        </p:spPr>
        <p:txBody>
          <a:bodyPr rtlCol="0" anchor="ctr">
            <a:normAutofit/>
          </a:bodyPr>
          <a:lstStyle>
            <a:lvl1pPr marL="0" indent="0" algn="ctr">
              <a:buNone/>
              <a:defRPr sz="1800"/>
            </a:lvl1pPr>
          </a:lstStyle>
          <a:p>
            <a:pPr lvl="0" rtl="0"/>
            <a:r>
              <a:rPr lang="fr-CA" noProof="0"/>
              <a:t>Ajouter du contenu</a:t>
            </a:r>
          </a:p>
        </p:txBody>
      </p:sp>
      <p:sp>
        <p:nvSpPr>
          <p:cNvPr id="38" name="Espace réservé au texte 7">
            <a:extLst>
              <a:ext uri="{FF2B5EF4-FFF2-40B4-BE49-F238E27FC236}">
                <a16:creationId xmlns:a16="http://schemas.microsoft.com/office/drawing/2014/main" id="{C03A45F5-F36F-429B-9C83-90B1DB716F22}"/>
              </a:ext>
            </a:extLst>
          </p:cNvPr>
          <p:cNvSpPr>
            <a:spLocks noGrp="1"/>
          </p:cNvSpPr>
          <p:nvPr>
            <p:ph type="body" sz="quarter" idx="25" hasCustomPrompt="1"/>
          </p:nvPr>
        </p:nvSpPr>
        <p:spPr>
          <a:xfrm>
            <a:off x="9145729" y="3444752"/>
            <a:ext cx="2057400" cy="640080"/>
          </a:xfrm>
        </p:spPr>
        <p:txBody>
          <a:bodyPr rtlCol="0">
            <a:noAutofit/>
          </a:bodyPr>
          <a:lstStyle>
            <a:lvl1pPr marL="0" indent="0" algn="ctr">
              <a:buNone/>
              <a:defRPr sz="2000">
                <a:solidFill>
                  <a:schemeClr val="accent4"/>
                </a:solidFill>
                <a:latin typeface="+mj-lt"/>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rtl="0"/>
            <a:r>
              <a:rPr lang="fr-CA" noProof="0"/>
              <a:t>Titre de section</a:t>
            </a:r>
          </a:p>
        </p:txBody>
      </p:sp>
      <p:sp>
        <p:nvSpPr>
          <p:cNvPr id="39" name="Espace réservé au texte 7">
            <a:extLst>
              <a:ext uri="{FF2B5EF4-FFF2-40B4-BE49-F238E27FC236}">
                <a16:creationId xmlns:a16="http://schemas.microsoft.com/office/drawing/2014/main" id="{6A7CD68A-F84C-4F36-A46D-DB7BA329AB0B}"/>
              </a:ext>
            </a:extLst>
          </p:cNvPr>
          <p:cNvSpPr>
            <a:spLocks noGrp="1"/>
          </p:cNvSpPr>
          <p:nvPr>
            <p:ph type="body" sz="quarter" idx="26" hasCustomPrompt="1"/>
          </p:nvPr>
        </p:nvSpPr>
        <p:spPr>
          <a:xfrm>
            <a:off x="9145729" y="4110604"/>
            <a:ext cx="2057400" cy="365760"/>
          </a:xfrm>
        </p:spPr>
        <p:txBody>
          <a:bodyPr rtlCol="0">
            <a:noAutofit/>
          </a:bodyPr>
          <a:lstStyle>
            <a:lvl1pPr marL="0" indent="0" algn="ctr">
              <a:buNone/>
              <a:defRPr sz="1600" b="1"/>
            </a:lvl1pPr>
            <a:lvl2pPr marL="457200" indent="0">
              <a:buNone/>
              <a:defRPr sz="2000"/>
            </a:lvl2pPr>
            <a:lvl3pPr marL="914400" indent="0">
              <a:buNone/>
              <a:defRPr sz="2000"/>
            </a:lvl3pPr>
            <a:lvl4pPr marL="1371600" indent="0">
              <a:buNone/>
              <a:defRPr sz="2000"/>
            </a:lvl4pPr>
            <a:lvl5pPr marL="1828800" indent="0">
              <a:buNone/>
              <a:defRPr sz="2000"/>
            </a:lvl5pPr>
          </a:lstStyle>
          <a:p>
            <a:pPr lvl="0" rtl="0"/>
            <a:r>
              <a:rPr lang="fr-CA" noProof="0"/>
              <a:t>Titre de section</a:t>
            </a:r>
          </a:p>
        </p:txBody>
      </p:sp>
      <p:sp>
        <p:nvSpPr>
          <p:cNvPr id="40" name="Espace réservé au texte 7">
            <a:extLst>
              <a:ext uri="{FF2B5EF4-FFF2-40B4-BE49-F238E27FC236}">
                <a16:creationId xmlns:a16="http://schemas.microsoft.com/office/drawing/2014/main" id="{E67019EA-0584-46F5-BDB3-D2B3C717B019}"/>
              </a:ext>
            </a:extLst>
          </p:cNvPr>
          <p:cNvSpPr>
            <a:spLocks noGrp="1"/>
          </p:cNvSpPr>
          <p:nvPr>
            <p:ph type="body" sz="quarter" idx="27" hasCustomPrompt="1"/>
          </p:nvPr>
        </p:nvSpPr>
        <p:spPr>
          <a:xfrm>
            <a:off x="9145729" y="4483110"/>
            <a:ext cx="2057400" cy="914400"/>
          </a:xfrm>
        </p:spPr>
        <p:txBody>
          <a:bodyPr rtlCol="0">
            <a:noAutofit/>
          </a:bodyPr>
          <a:lstStyle>
            <a:lvl1pPr marL="0" indent="0" algn="ctr">
              <a:buNone/>
              <a:defRPr sz="1400"/>
            </a:lvl1pPr>
            <a:lvl2pPr marL="457200" indent="0">
              <a:buNone/>
              <a:defRPr sz="2000"/>
            </a:lvl2pPr>
            <a:lvl3pPr marL="914400" indent="0">
              <a:buNone/>
              <a:defRPr sz="2000"/>
            </a:lvl3pPr>
            <a:lvl4pPr marL="1371600" indent="0">
              <a:buNone/>
              <a:defRPr sz="2000"/>
            </a:lvl4pPr>
            <a:lvl5pPr marL="1828800" indent="0">
              <a:buNone/>
              <a:defRPr sz="2000"/>
            </a:lvl5pPr>
          </a:lstStyle>
          <a:p>
            <a:pPr lvl="0" rtl="0"/>
            <a:r>
              <a:rPr lang="fr-CA" noProof="0"/>
              <a:t>Description de la section</a:t>
            </a:r>
          </a:p>
        </p:txBody>
      </p:sp>
      <p:sp>
        <p:nvSpPr>
          <p:cNvPr id="3" name="Rectangle 2">
            <a:extLst>
              <a:ext uri="{FF2B5EF4-FFF2-40B4-BE49-F238E27FC236}">
                <a16:creationId xmlns:a16="http://schemas.microsoft.com/office/drawing/2014/main" id="{38EA36FF-A158-49B3-9C17-39C94920B271}"/>
              </a:ext>
              <a:ext uri="{C183D7F6-B498-43B3-948B-1728B52AA6E4}">
                <adec:decorative xmlns:adec="http://schemas.microsoft.com/office/drawing/2017/decorative" val="1"/>
              </a:ext>
            </a:extLst>
          </p:cNvPr>
          <p:cNvSpPr/>
          <p:nvPr userDrawn="1"/>
        </p:nvSpPr>
        <p:spPr>
          <a:xfrm>
            <a:off x="858617" y="1792705"/>
            <a:ext cx="2377440" cy="3814011"/>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CA" noProof="0"/>
          </a:p>
        </p:txBody>
      </p:sp>
      <p:sp>
        <p:nvSpPr>
          <p:cNvPr id="7" name="Rectangle 6">
            <a:extLst>
              <a:ext uri="{FF2B5EF4-FFF2-40B4-BE49-F238E27FC236}">
                <a16:creationId xmlns:a16="http://schemas.microsoft.com/office/drawing/2014/main" id="{1FF42D5D-9DBF-475A-BC06-666D080D3137}"/>
              </a:ext>
              <a:ext uri="{C183D7F6-B498-43B3-948B-1728B52AA6E4}">
                <adec:decorative xmlns:adec="http://schemas.microsoft.com/office/drawing/2017/decorative" val="1"/>
              </a:ext>
            </a:extLst>
          </p:cNvPr>
          <p:cNvSpPr/>
          <p:nvPr userDrawn="1"/>
        </p:nvSpPr>
        <p:spPr>
          <a:xfrm>
            <a:off x="3580595" y="1800726"/>
            <a:ext cx="2377440" cy="3814011"/>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CA" noProof="0"/>
          </a:p>
        </p:txBody>
      </p:sp>
      <p:sp>
        <p:nvSpPr>
          <p:cNvPr id="11" name="Rectangle 10">
            <a:extLst>
              <a:ext uri="{FF2B5EF4-FFF2-40B4-BE49-F238E27FC236}">
                <a16:creationId xmlns:a16="http://schemas.microsoft.com/office/drawing/2014/main" id="{A6AEDC3F-C3D2-4184-860D-65645BBD6E87}"/>
              </a:ext>
              <a:ext uri="{C183D7F6-B498-43B3-948B-1728B52AA6E4}">
                <adec:decorative xmlns:adec="http://schemas.microsoft.com/office/drawing/2017/decorative" val="1"/>
              </a:ext>
            </a:extLst>
          </p:cNvPr>
          <p:cNvSpPr/>
          <p:nvPr userDrawn="1"/>
        </p:nvSpPr>
        <p:spPr>
          <a:xfrm>
            <a:off x="6270888" y="1800725"/>
            <a:ext cx="2377440" cy="3814011"/>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CA" noProof="0"/>
          </a:p>
        </p:txBody>
      </p:sp>
      <p:sp>
        <p:nvSpPr>
          <p:cNvPr id="12" name="Rectangle 11">
            <a:extLst>
              <a:ext uri="{FF2B5EF4-FFF2-40B4-BE49-F238E27FC236}">
                <a16:creationId xmlns:a16="http://schemas.microsoft.com/office/drawing/2014/main" id="{5C227352-6F71-4914-9AB1-AB4448667EE9}"/>
              </a:ext>
              <a:ext uri="{C183D7F6-B498-43B3-948B-1728B52AA6E4}">
                <adec:decorative xmlns:adec="http://schemas.microsoft.com/office/drawing/2017/decorative" val="1"/>
              </a:ext>
            </a:extLst>
          </p:cNvPr>
          <p:cNvSpPr/>
          <p:nvPr userDrawn="1"/>
        </p:nvSpPr>
        <p:spPr>
          <a:xfrm>
            <a:off x="8985709" y="1820775"/>
            <a:ext cx="2377440" cy="3814011"/>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CA" noProof="0"/>
          </a:p>
        </p:txBody>
      </p:sp>
      <p:sp>
        <p:nvSpPr>
          <p:cNvPr id="4" name="Espace réservé de la date 3">
            <a:extLst>
              <a:ext uri="{FF2B5EF4-FFF2-40B4-BE49-F238E27FC236}">
                <a16:creationId xmlns:a16="http://schemas.microsoft.com/office/drawing/2014/main" id="{3EDAC16E-5725-4AC1-AB85-871F25D26688}"/>
              </a:ext>
            </a:extLst>
          </p:cNvPr>
          <p:cNvSpPr>
            <a:spLocks noGrp="1"/>
          </p:cNvSpPr>
          <p:nvPr>
            <p:ph type="dt" sz="half" idx="10"/>
          </p:nvPr>
        </p:nvSpPr>
        <p:spPr/>
        <p:txBody>
          <a:bodyPr rtlCol="0"/>
          <a:lstStyle/>
          <a:p>
            <a:pPr rtl="0"/>
            <a:r>
              <a:rPr lang="fr-CA" noProof="0"/>
              <a:t>20XX</a:t>
            </a:r>
          </a:p>
        </p:txBody>
      </p:sp>
      <p:sp>
        <p:nvSpPr>
          <p:cNvPr id="5" name="Espace réservé du pied de page 4">
            <a:extLst>
              <a:ext uri="{FF2B5EF4-FFF2-40B4-BE49-F238E27FC236}">
                <a16:creationId xmlns:a16="http://schemas.microsoft.com/office/drawing/2014/main" id="{FD10B5D8-71E9-48DC-A04C-559359603CB0}"/>
              </a:ext>
            </a:extLst>
          </p:cNvPr>
          <p:cNvSpPr>
            <a:spLocks noGrp="1"/>
          </p:cNvSpPr>
          <p:nvPr>
            <p:ph type="ftr" sz="quarter" idx="11"/>
          </p:nvPr>
        </p:nvSpPr>
        <p:spPr/>
        <p:txBody>
          <a:bodyPr rtlCol="0"/>
          <a:lstStyle/>
          <a:p>
            <a:pPr rtl="0"/>
            <a:r>
              <a:rPr lang="fr-CA" noProof="0"/>
              <a:t>Titre de la présentation rapide</a:t>
            </a:r>
          </a:p>
        </p:txBody>
      </p:sp>
      <p:sp>
        <p:nvSpPr>
          <p:cNvPr id="6" name="Espace réservé à la diapositive 5">
            <a:extLst>
              <a:ext uri="{FF2B5EF4-FFF2-40B4-BE49-F238E27FC236}">
                <a16:creationId xmlns:a16="http://schemas.microsoft.com/office/drawing/2014/main" id="{A0FDD81F-9379-48E6-9B14-83486F920A39}"/>
              </a:ext>
            </a:extLst>
          </p:cNvPr>
          <p:cNvSpPr>
            <a:spLocks noGrp="1"/>
          </p:cNvSpPr>
          <p:nvPr>
            <p:ph type="sldNum" sz="quarter" idx="12"/>
          </p:nvPr>
        </p:nvSpPr>
        <p:spPr/>
        <p:txBody>
          <a:bodyPr rtlCol="0"/>
          <a:lstStyle/>
          <a:p>
            <a:pPr rtl="0"/>
            <a:fld id="{B5CEABB6-07DC-46E8-9B57-56EC44A396E5}" type="slidenum">
              <a:rPr lang="fr-CA" noProof="0" smtClean="0"/>
              <a:t>‹N°›</a:t>
            </a:fld>
            <a:endParaRPr lang="fr-CA" noProof="0"/>
          </a:p>
        </p:txBody>
      </p:sp>
    </p:spTree>
    <p:extLst>
      <p:ext uri="{BB962C8B-B14F-4D97-AF65-F5344CB8AC3E}">
        <p14:creationId xmlns:p14="http://schemas.microsoft.com/office/powerpoint/2010/main" val="242289443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En-tête de section">
    <p:spTree>
      <p:nvGrpSpPr>
        <p:cNvPr id="1" name=""/>
        <p:cNvGrpSpPr/>
        <p:nvPr/>
      </p:nvGrpSpPr>
      <p:grpSpPr>
        <a:xfrm>
          <a:off x="0" y="0"/>
          <a:ext cx="0" cy="0"/>
          <a:chOff x="0" y="0"/>
          <a:chExt cx="0" cy="0"/>
        </a:xfrm>
      </p:grpSpPr>
      <p:sp>
        <p:nvSpPr>
          <p:cNvPr id="8" name="Espace réservé pour l’image 7">
            <a:extLst>
              <a:ext uri="{FF2B5EF4-FFF2-40B4-BE49-F238E27FC236}">
                <a16:creationId xmlns:a16="http://schemas.microsoft.com/office/drawing/2014/main" id="{87C02F5D-0AFB-480B-A152-5FC08DB4DCD7}"/>
              </a:ext>
            </a:extLst>
          </p:cNvPr>
          <p:cNvSpPr>
            <a:spLocks noGrp="1"/>
          </p:cNvSpPr>
          <p:nvPr>
            <p:ph type="pic" sz="quarter" idx="13"/>
          </p:nvPr>
        </p:nvSpPr>
        <p:spPr>
          <a:xfrm>
            <a:off x="458724" y="390524"/>
            <a:ext cx="11274552" cy="4171951"/>
          </a:xfrm>
          <a:solidFill>
            <a:schemeClr val="accent6"/>
          </a:solidFill>
        </p:spPr>
        <p:txBody>
          <a:bodyPr rtlCol="0"/>
          <a:lstStyle/>
          <a:p>
            <a:pPr rtl="0"/>
            <a:r>
              <a:rPr lang="fr-FR" noProof="0"/>
              <a:t>Cliquez sur l'icône pour ajouter une image</a:t>
            </a:r>
            <a:endParaRPr lang="fr-CA" noProof="0"/>
          </a:p>
        </p:txBody>
      </p:sp>
      <p:sp>
        <p:nvSpPr>
          <p:cNvPr id="4" name="Espace réservé de la date 3">
            <a:extLst>
              <a:ext uri="{FF2B5EF4-FFF2-40B4-BE49-F238E27FC236}">
                <a16:creationId xmlns:a16="http://schemas.microsoft.com/office/drawing/2014/main" id="{68EB05F6-A3ED-45AB-B103-D5E34BFD605F}"/>
              </a:ext>
            </a:extLst>
          </p:cNvPr>
          <p:cNvSpPr>
            <a:spLocks noGrp="1"/>
          </p:cNvSpPr>
          <p:nvPr>
            <p:ph type="dt" sz="half" idx="10"/>
          </p:nvPr>
        </p:nvSpPr>
        <p:spPr/>
        <p:txBody>
          <a:bodyPr rtlCol="0"/>
          <a:lstStyle/>
          <a:p>
            <a:pPr rtl="0"/>
            <a:r>
              <a:rPr lang="fr-CA" noProof="0"/>
              <a:t>20XX</a:t>
            </a:r>
          </a:p>
        </p:txBody>
      </p:sp>
      <p:sp>
        <p:nvSpPr>
          <p:cNvPr id="5" name="Espace réservé du pied de page 4">
            <a:extLst>
              <a:ext uri="{FF2B5EF4-FFF2-40B4-BE49-F238E27FC236}">
                <a16:creationId xmlns:a16="http://schemas.microsoft.com/office/drawing/2014/main" id="{2F029C1C-740D-4213-96FE-1FAA3072FF83}"/>
              </a:ext>
            </a:extLst>
          </p:cNvPr>
          <p:cNvSpPr>
            <a:spLocks noGrp="1"/>
          </p:cNvSpPr>
          <p:nvPr>
            <p:ph type="ftr" sz="quarter" idx="11"/>
          </p:nvPr>
        </p:nvSpPr>
        <p:spPr/>
        <p:txBody>
          <a:bodyPr rtlCol="0"/>
          <a:lstStyle/>
          <a:p>
            <a:pPr rtl="0"/>
            <a:r>
              <a:rPr lang="fr-CA" noProof="0"/>
              <a:t>Titre de la présentation rapide</a:t>
            </a:r>
          </a:p>
        </p:txBody>
      </p:sp>
      <p:sp>
        <p:nvSpPr>
          <p:cNvPr id="6" name="Espace réservé à la diapositive 5">
            <a:extLst>
              <a:ext uri="{FF2B5EF4-FFF2-40B4-BE49-F238E27FC236}">
                <a16:creationId xmlns:a16="http://schemas.microsoft.com/office/drawing/2014/main" id="{F54E8801-7449-48B4-8D64-BCE20D0831C9}"/>
              </a:ext>
            </a:extLst>
          </p:cNvPr>
          <p:cNvSpPr>
            <a:spLocks noGrp="1"/>
          </p:cNvSpPr>
          <p:nvPr>
            <p:ph type="sldNum" sz="quarter" idx="12"/>
          </p:nvPr>
        </p:nvSpPr>
        <p:spPr/>
        <p:txBody>
          <a:bodyPr rtlCol="0"/>
          <a:lstStyle/>
          <a:p>
            <a:pPr rtl="0"/>
            <a:fld id="{B5CEABB6-07DC-46E8-9B57-56EC44A396E5}" type="slidenum">
              <a:rPr lang="fr-CA" noProof="0" smtClean="0"/>
              <a:t>‹N°›</a:t>
            </a:fld>
            <a:endParaRPr lang="fr-CA" noProof="0"/>
          </a:p>
        </p:txBody>
      </p:sp>
      <p:sp>
        <p:nvSpPr>
          <p:cNvPr id="9" name="Titre 1">
            <a:extLst>
              <a:ext uri="{FF2B5EF4-FFF2-40B4-BE49-F238E27FC236}">
                <a16:creationId xmlns:a16="http://schemas.microsoft.com/office/drawing/2014/main" id="{99C910F3-1CC6-467F-A64A-2DDFE463203E}"/>
              </a:ext>
            </a:extLst>
          </p:cNvPr>
          <p:cNvSpPr>
            <a:spLocks noGrp="1"/>
          </p:cNvSpPr>
          <p:nvPr>
            <p:ph type="title"/>
          </p:nvPr>
        </p:nvSpPr>
        <p:spPr>
          <a:xfrm>
            <a:off x="719425" y="4689888"/>
            <a:ext cx="5029200" cy="1371600"/>
          </a:xfrm>
        </p:spPr>
        <p:txBody>
          <a:bodyPr rtlCol="0" anchor="ctr" anchorCtr="0">
            <a:normAutofit/>
          </a:bodyPr>
          <a:lstStyle>
            <a:lvl1pPr algn="ctr">
              <a:defRPr sz="4400"/>
            </a:lvl1pPr>
          </a:lstStyle>
          <a:p>
            <a:pPr rtl="0"/>
            <a:r>
              <a:rPr lang="fr-FR" noProof="0"/>
              <a:t>Modifiez le style du titre</a:t>
            </a:r>
            <a:endParaRPr lang="fr-CA" noProof="0"/>
          </a:p>
        </p:txBody>
      </p:sp>
      <p:sp>
        <p:nvSpPr>
          <p:cNvPr id="10" name="Espace réservé du texte 8">
            <a:extLst>
              <a:ext uri="{FF2B5EF4-FFF2-40B4-BE49-F238E27FC236}">
                <a16:creationId xmlns:a16="http://schemas.microsoft.com/office/drawing/2014/main" id="{5550E3EA-37A2-40C0-A78F-3C0AB0F78189}"/>
              </a:ext>
            </a:extLst>
          </p:cNvPr>
          <p:cNvSpPr>
            <a:spLocks noGrp="1"/>
          </p:cNvSpPr>
          <p:nvPr>
            <p:ph type="body" sz="quarter" idx="14" hasCustomPrompt="1"/>
          </p:nvPr>
        </p:nvSpPr>
        <p:spPr>
          <a:xfrm>
            <a:off x="6460759" y="4687863"/>
            <a:ext cx="5029200" cy="1463040"/>
          </a:xfrm>
        </p:spPr>
        <p:txBody>
          <a:bodyPr rtlCol="0" anchor="ctr" anchorCtr="0">
            <a:noAutofit/>
          </a:bodyPr>
          <a:lstStyle>
            <a:lvl1pPr marL="0" indent="0">
              <a:lnSpc>
                <a:spcPts val="1800"/>
              </a:lnSpc>
              <a:buNone/>
              <a:defRPr sz="1600"/>
            </a:lvl1pPr>
            <a:lvl2pPr marL="457200" indent="0">
              <a:lnSpc>
                <a:spcPts val="1800"/>
              </a:lnSpc>
              <a:buNone/>
              <a:defRPr sz="1600"/>
            </a:lvl2pPr>
            <a:lvl3pPr marL="914400" indent="0">
              <a:lnSpc>
                <a:spcPts val="1800"/>
              </a:lnSpc>
              <a:spcBef>
                <a:spcPts val="0"/>
              </a:spcBef>
              <a:buNone/>
              <a:defRPr sz="1600"/>
            </a:lvl3pPr>
            <a:lvl4pPr marL="1371600" indent="0">
              <a:lnSpc>
                <a:spcPts val="1800"/>
              </a:lnSpc>
              <a:buNone/>
              <a:defRPr sz="1600"/>
            </a:lvl4pPr>
            <a:lvl5pPr marL="1828800" indent="0">
              <a:lnSpc>
                <a:spcPts val="1800"/>
              </a:lnSpc>
              <a:buNone/>
              <a:defRPr sz="1600"/>
            </a:lvl5pPr>
          </a:lstStyle>
          <a:p>
            <a:pPr lvl="0" rtl="0"/>
            <a:r>
              <a:rPr lang="fr-CA" noProof="0"/>
              <a:t>Modifiez les styles du texte du masque</a:t>
            </a:r>
          </a:p>
          <a:p>
            <a:pPr lvl="1" rtl="0"/>
            <a:r>
              <a:rPr lang="fr-CA" noProof="0"/>
              <a:t>Deuxième niveau</a:t>
            </a:r>
          </a:p>
          <a:p>
            <a:pPr lvl="2" rtl="0"/>
            <a:r>
              <a:rPr lang="fr-CA" noProof="0"/>
              <a:t>Troisième niveau</a:t>
            </a:r>
          </a:p>
          <a:p>
            <a:pPr lvl="3" rtl="0"/>
            <a:r>
              <a:rPr lang="fr-CA" noProof="0"/>
              <a:t>Quatrième niveau</a:t>
            </a:r>
          </a:p>
          <a:p>
            <a:pPr lvl="4" rtl="0"/>
            <a:r>
              <a:rPr lang="fr-CA" noProof="0"/>
              <a:t>Cinquième niveau</a:t>
            </a:r>
          </a:p>
        </p:txBody>
      </p:sp>
    </p:spTree>
    <p:extLst>
      <p:ext uri="{BB962C8B-B14F-4D97-AF65-F5344CB8AC3E}">
        <p14:creationId xmlns:p14="http://schemas.microsoft.com/office/powerpoint/2010/main" val="14632446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lonne du contenu 3">
    <p:spTree>
      <p:nvGrpSpPr>
        <p:cNvPr id="1" name=""/>
        <p:cNvGrpSpPr/>
        <p:nvPr/>
      </p:nvGrpSpPr>
      <p:grpSpPr>
        <a:xfrm>
          <a:off x="0" y="0"/>
          <a:ext cx="0" cy="0"/>
          <a:chOff x="0" y="0"/>
          <a:chExt cx="0" cy="0"/>
        </a:xfrm>
      </p:grpSpPr>
      <p:sp>
        <p:nvSpPr>
          <p:cNvPr id="15" name="Espace réservé au texte 15">
            <a:extLst>
              <a:ext uri="{FF2B5EF4-FFF2-40B4-BE49-F238E27FC236}">
                <a16:creationId xmlns:a16="http://schemas.microsoft.com/office/drawing/2014/main" id="{A1FB681F-A94D-4BF8-8290-0811E98D49D4}"/>
              </a:ext>
            </a:extLst>
          </p:cNvPr>
          <p:cNvSpPr>
            <a:spLocks noGrp="1"/>
          </p:cNvSpPr>
          <p:nvPr>
            <p:ph type="body" sz="quarter" idx="13" hasCustomPrompt="1"/>
          </p:nvPr>
        </p:nvSpPr>
        <p:spPr>
          <a:xfrm>
            <a:off x="838201" y="1719628"/>
            <a:ext cx="3300183" cy="554038"/>
          </a:xfrm>
        </p:spPr>
        <p:txBody>
          <a:bodyPr rtlCol="0">
            <a:normAutofit/>
          </a:bodyPr>
          <a:lstStyle>
            <a:lvl1pPr marL="0" indent="0">
              <a:buNone/>
              <a:defRPr sz="2400" b="1">
                <a:solidFill>
                  <a:schemeClr val="tx1"/>
                </a:solidFill>
              </a:defRPr>
            </a:lvl1pPr>
          </a:lstStyle>
          <a:p>
            <a:pPr lvl="0" rtl="0"/>
            <a:r>
              <a:rPr lang="fr-CA" noProof="0" dirty="0"/>
              <a:t>Cliquez pour ajouter un sous-titre</a:t>
            </a:r>
          </a:p>
        </p:txBody>
      </p:sp>
      <p:sp>
        <p:nvSpPr>
          <p:cNvPr id="17" name="Espace réservé du texte 18">
            <a:extLst>
              <a:ext uri="{FF2B5EF4-FFF2-40B4-BE49-F238E27FC236}">
                <a16:creationId xmlns:a16="http://schemas.microsoft.com/office/drawing/2014/main" id="{61E8C129-EF62-46A8-97F3-3CB5D014FBDD}"/>
              </a:ext>
            </a:extLst>
          </p:cNvPr>
          <p:cNvSpPr>
            <a:spLocks noGrp="1"/>
          </p:cNvSpPr>
          <p:nvPr>
            <p:ph type="body" sz="quarter" idx="15" hasCustomPrompt="1"/>
          </p:nvPr>
        </p:nvSpPr>
        <p:spPr>
          <a:xfrm>
            <a:off x="838201" y="2332649"/>
            <a:ext cx="3299434" cy="3529013"/>
          </a:xfrm>
        </p:spPr>
        <p:txBody>
          <a:bodyPr rtlCol="0">
            <a:normAutofit/>
          </a:bodyPr>
          <a:lstStyle>
            <a:lvl1pPr marL="285750" indent="-285750">
              <a:buFont typeface="Arial" panose="020B0604020202020204" pitchFamily="34" charset="0"/>
              <a:buChar char="•"/>
              <a:defRPr sz="1800">
                <a:solidFill>
                  <a:schemeClr val="tx2"/>
                </a:solidFill>
              </a:defRPr>
            </a:lvl1pPr>
          </a:lstStyle>
          <a:p>
            <a:pPr lvl="0" rtl="0"/>
            <a:r>
              <a:rPr lang="fr-CA" noProof="0"/>
              <a:t>Cliquer pour ajouter du texte</a:t>
            </a:r>
          </a:p>
        </p:txBody>
      </p:sp>
      <p:sp>
        <p:nvSpPr>
          <p:cNvPr id="31" name="Espace réservé du texte 15">
            <a:extLst>
              <a:ext uri="{FF2B5EF4-FFF2-40B4-BE49-F238E27FC236}">
                <a16:creationId xmlns:a16="http://schemas.microsoft.com/office/drawing/2014/main" id="{87DD41A9-B6B3-48D9-A3A6-831B39C9158C}"/>
              </a:ext>
            </a:extLst>
          </p:cNvPr>
          <p:cNvSpPr>
            <a:spLocks noGrp="1"/>
          </p:cNvSpPr>
          <p:nvPr>
            <p:ph type="body" sz="quarter" idx="16" hasCustomPrompt="1"/>
          </p:nvPr>
        </p:nvSpPr>
        <p:spPr>
          <a:xfrm>
            <a:off x="4362182" y="1719628"/>
            <a:ext cx="3300183" cy="554038"/>
          </a:xfrm>
        </p:spPr>
        <p:txBody>
          <a:bodyPr rtlCol="0">
            <a:normAutofit/>
          </a:bodyPr>
          <a:lstStyle>
            <a:lvl1pPr marL="0" indent="0">
              <a:buNone/>
              <a:defRPr sz="2400" b="1">
                <a:solidFill>
                  <a:schemeClr val="tx1"/>
                </a:solidFill>
              </a:defRPr>
            </a:lvl1pPr>
          </a:lstStyle>
          <a:p>
            <a:pPr lvl="0" rtl="0"/>
            <a:r>
              <a:rPr lang="fr-CA" noProof="0"/>
              <a:t>Cliquez pour ajouter un sous-titre</a:t>
            </a:r>
          </a:p>
        </p:txBody>
      </p:sp>
      <p:sp>
        <p:nvSpPr>
          <p:cNvPr id="32" name="Espace réservé du texte 18">
            <a:extLst>
              <a:ext uri="{FF2B5EF4-FFF2-40B4-BE49-F238E27FC236}">
                <a16:creationId xmlns:a16="http://schemas.microsoft.com/office/drawing/2014/main" id="{FB791E68-EDF5-4CC2-8774-A27AEF1D25E6}"/>
              </a:ext>
            </a:extLst>
          </p:cNvPr>
          <p:cNvSpPr>
            <a:spLocks noGrp="1"/>
          </p:cNvSpPr>
          <p:nvPr>
            <p:ph type="body" sz="quarter" idx="17" hasCustomPrompt="1"/>
          </p:nvPr>
        </p:nvSpPr>
        <p:spPr>
          <a:xfrm>
            <a:off x="4362557" y="2332649"/>
            <a:ext cx="3299434" cy="3529013"/>
          </a:xfrm>
        </p:spPr>
        <p:txBody>
          <a:bodyPr rtlCol="0">
            <a:normAutofit/>
          </a:bodyPr>
          <a:lstStyle>
            <a:lvl1pPr marL="285750" indent="-285750">
              <a:buFont typeface="Arial" panose="020B0604020202020204" pitchFamily="34" charset="0"/>
              <a:buChar char="•"/>
              <a:defRPr sz="1800">
                <a:solidFill>
                  <a:schemeClr val="tx2"/>
                </a:solidFill>
              </a:defRPr>
            </a:lvl1pPr>
          </a:lstStyle>
          <a:p>
            <a:pPr lvl="0" rtl="0"/>
            <a:r>
              <a:rPr lang="fr-CA" noProof="0"/>
              <a:t>Cliquer pour ajouter du texte</a:t>
            </a:r>
          </a:p>
        </p:txBody>
      </p:sp>
      <p:sp>
        <p:nvSpPr>
          <p:cNvPr id="33" name="Espace réservé du texte 15">
            <a:extLst>
              <a:ext uri="{FF2B5EF4-FFF2-40B4-BE49-F238E27FC236}">
                <a16:creationId xmlns:a16="http://schemas.microsoft.com/office/drawing/2014/main" id="{AA224F82-7E0C-4EBF-97D3-132481DBCDA9}"/>
              </a:ext>
            </a:extLst>
          </p:cNvPr>
          <p:cNvSpPr>
            <a:spLocks noGrp="1"/>
          </p:cNvSpPr>
          <p:nvPr>
            <p:ph type="body" sz="quarter" idx="18" hasCustomPrompt="1"/>
          </p:nvPr>
        </p:nvSpPr>
        <p:spPr>
          <a:xfrm>
            <a:off x="7886164" y="1719628"/>
            <a:ext cx="3300183" cy="554038"/>
          </a:xfrm>
        </p:spPr>
        <p:txBody>
          <a:bodyPr rtlCol="0">
            <a:normAutofit/>
          </a:bodyPr>
          <a:lstStyle>
            <a:lvl1pPr marL="0" indent="0">
              <a:buNone/>
              <a:defRPr sz="2400" b="1">
                <a:solidFill>
                  <a:schemeClr val="tx1"/>
                </a:solidFill>
              </a:defRPr>
            </a:lvl1pPr>
          </a:lstStyle>
          <a:p>
            <a:pPr lvl="0" rtl="0"/>
            <a:r>
              <a:rPr lang="fr-CA" noProof="0"/>
              <a:t>Cliquez pour ajouter un sous-titre</a:t>
            </a:r>
          </a:p>
        </p:txBody>
      </p:sp>
      <p:sp>
        <p:nvSpPr>
          <p:cNvPr id="34" name="Espace réservé du texte 18">
            <a:extLst>
              <a:ext uri="{FF2B5EF4-FFF2-40B4-BE49-F238E27FC236}">
                <a16:creationId xmlns:a16="http://schemas.microsoft.com/office/drawing/2014/main" id="{699D24C6-4AFB-4222-8E0C-4D11CD9C0FF7}"/>
              </a:ext>
            </a:extLst>
          </p:cNvPr>
          <p:cNvSpPr>
            <a:spLocks noGrp="1"/>
          </p:cNvSpPr>
          <p:nvPr>
            <p:ph type="body" sz="quarter" idx="19" hasCustomPrompt="1"/>
          </p:nvPr>
        </p:nvSpPr>
        <p:spPr>
          <a:xfrm>
            <a:off x="7886913" y="2332649"/>
            <a:ext cx="3299434" cy="3529013"/>
          </a:xfrm>
        </p:spPr>
        <p:txBody>
          <a:bodyPr rtlCol="0">
            <a:normAutofit/>
          </a:bodyPr>
          <a:lstStyle>
            <a:lvl1pPr marL="285750" indent="-285750">
              <a:buFont typeface="Arial" panose="020B0604020202020204" pitchFamily="34" charset="0"/>
              <a:buChar char="•"/>
              <a:defRPr sz="1800">
                <a:solidFill>
                  <a:schemeClr val="tx2"/>
                </a:solidFill>
              </a:defRPr>
            </a:lvl1pPr>
          </a:lstStyle>
          <a:p>
            <a:pPr lvl="0" rtl="0"/>
            <a:r>
              <a:rPr lang="fr-CA" noProof="0"/>
              <a:t>Cliquez pour ajouter du texte</a:t>
            </a:r>
          </a:p>
        </p:txBody>
      </p:sp>
      <p:sp>
        <p:nvSpPr>
          <p:cNvPr id="2" name="Titre 1">
            <a:extLst>
              <a:ext uri="{FF2B5EF4-FFF2-40B4-BE49-F238E27FC236}">
                <a16:creationId xmlns:a16="http://schemas.microsoft.com/office/drawing/2014/main" id="{EDD6B45A-9FA0-4D2A-8BEF-4709BD5C14CA}"/>
              </a:ext>
            </a:extLst>
          </p:cNvPr>
          <p:cNvSpPr>
            <a:spLocks noGrp="1"/>
          </p:cNvSpPr>
          <p:nvPr>
            <p:ph type="title"/>
          </p:nvPr>
        </p:nvSpPr>
        <p:spPr/>
        <p:txBody>
          <a:bodyPr rtlCol="0"/>
          <a:lstStyle/>
          <a:p>
            <a:pPr rtl="0"/>
            <a:r>
              <a:rPr lang="fr-FR" noProof="0"/>
              <a:t>Modifiez le style du titre</a:t>
            </a:r>
            <a:endParaRPr lang="fr-CA" noProof="0"/>
          </a:p>
        </p:txBody>
      </p:sp>
      <p:sp>
        <p:nvSpPr>
          <p:cNvPr id="3" name="Espace réservé de la date 2">
            <a:extLst>
              <a:ext uri="{FF2B5EF4-FFF2-40B4-BE49-F238E27FC236}">
                <a16:creationId xmlns:a16="http://schemas.microsoft.com/office/drawing/2014/main" id="{98EC90C5-A811-4E5C-ADD1-A89DB4E94DAA}"/>
              </a:ext>
            </a:extLst>
          </p:cNvPr>
          <p:cNvSpPr>
            <a:spLocks noGrp="1"/>
          </p:cNvSpPr>
          <p:nvPr>
            <p:ph type="dt" sz="half" idx="20"/>
          </p:nvPr>
        </p:nvSpPr>
        <p:spPr/>
        <p:txBody>
          <a:bodyPr rtlCol="0"/>
          <a:lstStyle/>
          <a:p>
            <a:pPr rtl="0"/>
            <a:r>
              <a:rPr lang="fr-CA" noProof="0"/>
              <a:t>20XX</a:t>
            </a:r>
          </a:p>
        </p:txBody>
      </p:sp>
      <p:sp>
        <p:nvSpPr>
          <p:cNvPr id="4" name="Espace réservé du pied de page 3">
            <a:extLst>
              <a:ext uri="{FF2B5EF4-FFF2-40B4-BE49-F238E27FC236}">
                <a16:creationId xmlns:a16="http://schemas.microsoft.com/office/drawing/2014/main" id="{3356B621-AE19-45D3-B25F-23256C242DDD}"/>
              </a:ext>
            </a:extLst>
          </p:cNvPr>
          <p:cNvSpPr>
            <a:spLocks noGrp="1"/>
          </p:cNvSpPr>
          <p:nvPr>
            <p:ph type="ftr" sz="quarter" idx="21"/>
          </p:nvPr>
        </p:nvSpPr>
        <p:spPr/>
        <p:txBody>
          <a:bodyPr rtlCol="0"/>
          <a:lstStyle/>
          <a:p>
            <a:pPr rtl="0"/>
            <a:r>
              <a:rPr lang="fr-CA" noProof="0"/>
              <a:t>Titre de la présentation rapide</a:t>
            </a:r>
          </a:p>
        </p:txBody>
      </p:sp>
      <p:sp>
        <p:nvSpPr>
          <p:cNvPr id="5" name="Espace réservé à la diapositive 4">
            <a:extLst>
              <a:ext uri="{FF2B5EF4-FFF2-40B4-BE49-F238E27FC236}">
                <a16:creationId xmlns:a16="http://schemas.microsoft.com/office/drawing/2014/main" id="{158BDCB2-D8C3-4571-8154-76BEA9AE41A8}"/>
              </a:ext>
            </a:extLst>
          </p:cNvPr>
          <p:cNvSpPr>
            <a:spLocks noGrp="1"/>
          </p:cNvSpPr>
          <p:nvPr>
            <p:ph type="sldNum" sz="quarter" idx="22"/>
          </p:nvPr>
        </p:nvSpPr>
        <p:spPr/>
        <p:txBody>
          <a:bodyPr rtlCol="0"/>
          <a:lstStyle/>
          <a:p>
            <a:pPr rtl="0"/>
            <a:fld id="{B5CEABB6-07DC-46E8-9B57-56EC44A396E5}" type="slidenum">
              <a:rPr lang="fr-CA" noProof="0" smtClean="0"/>
              <a:t>‹N°›</a:t>
            </a:fld>
            <a:endParaRPr lang="fr-CA" noProof="0"/>
          </a:p>
        </p:txBody>
      </p:sp>
    </p:spTree>
    <p:extLst>
      <p:ext uri="{BB962C8B-B14F-4D97-AF65-F5344CB8AC3E}">
        <p14:creationId xmlns:p14="http://schemas.microsoft.com/office/powerpoint/2010/main" val="19070860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pPr rtl="0"/>
            <a:r>
              <a:rPr lang="fr-CA" noProof="0"/>
              <a:t>20XX</a:t>
            </a:r>
          </a:p>
        </p:txBody>
      </p:sp>
      <p:sp>
        <p:nvSpPr>
          <p:cNvPr id="6" name="Footer Placeholder 5"/>
          <p:cNvSpPr>
            <a:spLocks noGrp="1"/>
          </p:cNvSpPr>
          <p:nvPr>
            <p:ph type="ftr" sz="quarter" idx="11"/>
          </p:nvPr>
        </p:nvSpPr>
        <p:spPr/>
        <p:txBody>
          <a:bodyPr/>
          <a:lstStyle/>
          <a:p>
            <a:pPr rtl="0"/>
            <a:r>
              <a:rPr lang="fr-CA" noProof="0"/>
              <a:t>Titre de la présentation rapide</a:t>
            </a:r>
          </a:p>
        </p:txBody>
      </p:sp>
      <p:sp>
        <p:nvSpPr>
          <p:cNvPr id="7" name="Slide Number Placeholder 6"/>
          <p:cNvSpPr>
            <a:spLocks noGrp="1"/>
          </p:cNvSpPr>
          <p:nvPr>
            <p:ph type="sldNum" sz="quarter" idx="12"/>
          </p:nvPr>
        </p:nvSpPr>
        <p:spPr/>
        <p:txBody>
          <a:bodyPr/>
          <a:lstStyle/>
          <a:p>
            <a:pPr rtl="0"/>
            <a:fld id="{B5CEABB6-07DC-46E8-9B57-56EC44A396E5}" type="slidenum">
              <a:rPr lang="fr-CA" noProof="0" smtClean="0"/>
              <a:t>‹N°›</a:t>
            </a:fld>
            <a:endParaRPr lang="fr-CA" noProof="0"/>
          </a:p>
        </p:txBody>
      </p:sp>
    </p:spTree>
    <p:extLst>
      <p:ext uri="{BB962C8B-B14F-4D97-AF65-F5344CB8AC3E}">
        <p14:creationId xmlns:p14="http://schemas.microsoft.com/office/powerpoint/2010/main" val="23629780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pPr rtl="0"/>
            <a:r>
              <a:rPr lang="fr-CA" noProof="0"/>
              <a:t>20XX</a:t>
            </a:r>
          </a:p>
        </p:txBody>
      </p:sp>
      <p:sp>
        <p:nvSpPr>
          <p:cNvPr id="8" name="Footer Placeholder 7"/>
          <p:cNvSpPr>
            <a:spLocks noGrp="1"/>
          </p:cNvSpPr>
          <p:nvPr>
            <p:ph type="ftr" sz="quarter" idx="11"/>
          </p:nvPr>
        </p:nvSpPr>
        <p:spPr/>
        <p:txBody>
          <a:bodyPr/>
          <a:lstStyle/>
          <a:p>
            <a:pPr rtl="0"/>
            <a:r>
              <a:rPr lang="fr-CA" noProof="0"/>
              <a:t>Titre de la présentation rapide</a:t>
            </a:r>
          </a:p>
        </p:txBody>
      </p:sp>
      <p:sp>
        <p:nvSpPr>
          <p:cNvPr id="9" name="Slide Number Placeholder 8"/>
          <p:cNvSpPr>
            <a:spLocks noGrp="1"/>
          </p:cNvSpPr>
          <p:nvPr>
            <p:ph type="sldNum" sz="quarter" idx="12"/>
          </p:nvPr>
        </p:nvSpPr>
        <p:spPr/>
        <p:txBody>
          <a:bodyPr/>
          <a:lstStyle/>
          <a:p>
            <a:pPr rtl="0"/>
            <a:fld id="{B5CEABB6-07DC-46E8-9B57-56EC44A396E5}" type="slidenum">
              <a:rPr lang="fr-CA" noProof="0" smtClean="0"/>
              <a:pPr/>
              <a:t>‹N°›</a:t>
            </a:fld>
            <a:endParaRPr lang="fr-CA" noProof="0"/>
          </a:p>
        </p:txBody>
      </p:sp>
    </p:spTree>
    <p:extLst>
      <p:ext uri="{BB962C8B-B14F-4D97-AF65-F5344CB8AC3E}">
        <p14:creationId xmlns:p14="http://schemas.microsoft.com/office/powerpoint/2010/main" val="2274879867"/>
      </p:ext>
    </p:extLst>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pPr rtl="0"/>
            <a:r>
              <a:rPr lang="fr-CA" noProof="0"/>
              <a:t>20XX</a:t>
            </a:r>
          </a:p>
        </p:txBody>
      </p:sp>
      <p:sp>
        <p:nvSpPr>
          <p:cNvPr id="4" name="Footer Placeholder 3"/>
          <p:cNvSpPr>
            <a:spLocks noGrp="1"/>
          </p:cNvSpPr>
          <p:nvPr>
            <p:ph type="ftr" sz="quarter" idx="11"/>
          </p:nvPr>
        </p:nvSpPr>
        <p:spPr/>
        <p:txBody>
          <a:bodyPr/>
          <a:lstStyle/>
          <a:p>
            <a:pPr rtl="0"/>
            <a:r>
              <a:rPr lang="fr-CA" noProof="0"/>
              <a:t>Titre de la présentation rapide</a:t>
            </a:r>
          </a:p>
        </p:txBody>
      </p:sp>
      <p:sp>
        <p:nvSpPr>
          <p:cNvPr id="5" name="Slide Number Placeholder 4"/>
          <p:cNvSpPr>
            <a:spLocks noGrp="1"/>
          </p:cNvSpPr>
          <p:nvPr>
            <p:ph type="sldNum" sz="quarter" idx="12"/>
          </p:nvPr>
        </p:nvSpPr>
        <p:spPr/>
        <p:txBody>
          <a:bodyPr/>
          <a:lstStyle/>
          <a:p>
            <a:pPr rtl="0"/>
            <a:fld id="{B5CEABB6-07DC-46E8-9B57-56EC44A396E5}" type="slidenum">
              <a:rPr lang="fr-CA" noProof="0" smtClean="0"/>
              <a:pPr/>
              <a:t>‹N°›</a:t>
            </a:fld>
            <a:endParaRPr lang="fr-CA" noProof="0"/>
          </a:p>
        </p:txBody>
      </p:sp>
    </p:spTree>
    <p:extLst>
      <p:ext uri="{BB962C8B-B14F-4D97-AF65-F5344CB8AC3E}">
        <p14:creationId xmlns:p14="http://schemas.microsoft.com/office/powerpoint/2010/main" val="808395201"/>
      </p:ext>
    </p:extLst>
  </p:cSld>
  <p:clrMapOvr>
    <a:masterClrMapping/>
  </p:clrMapOvr>
  <p:hf hdr="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rtl="0"/>
            <a:r>
              <a:rPr lang="fr-CA" noProof="0"/>
              <a:t>20XX</a:t>
            </a:r>
          </a:p>
        </p:txBody>
      </p:sp>
      <p:sp>
        <p:nvSpPr>
          <p:cNvPr id="3" name="Footer Placeholder 2"/>
          <p:cNvSpPr>
            <a:spLocks noGrp="1"/>
          </p:cNvSpPr>
          <p:nvPr>
            <p:ph type="ftr" sz="quarter" idx="11"/>
          </p:nvPr>
        </p:nvSpPr>
        <p:spPr/>
        <p:txBody>
          <a:bodyPr/>
          <a:lstStyle/>
          <a:p>
            <a:pPr rtl="0"/>
            <a:r>
              <a:rPr lang="fr-CA" noProof="0"/>
              <a:t>Titre de la présentation rapide</a:t>
            </a:r>
          </a:p>
        </p:txBody>
      </p:sp>
      <p:sp>
        <p:nvSpPr>
          <p:cNvPr id="4" name="Slide Number Placeholder 3"/>
          <p:cNvSpPr>
            <a:spLocks noGrp="1"/>
          </p:cNvSpPr>
          <p:nvPr>
            <p:ph type="sldNum" sz="quarter" idx="12"/>
          </p:nvPr>
        </p:nvSpPr>
        <p:spPr/>
        <p:txBody>
          <a:bodyPr/>
          <a:lstStyle/>
          <a:p>
            <a:pPr rtl="0"/>
            <a:fld id="{B5CEABB6-07DC-46E8-9B57-56EC44A396E5}" type="slidenum">
              <a:rPr lang="fr-CA" noProof="0" smtClean="0"/>
              <a:t>‹N°›</a:t>
            </a:fld>
            <a:endParaRPr lang="fr-CA" noProof="0"/>
          </a:p>
        </p:txBody>
      </p:sp>
    </p:spTree>
    <p:extLst>
      <p:ext uri="{BB962C8B-B14F-4D97-AF65-F5344CB8AC3E}">
        <p14:creationId xmlns:p14="http://schemas.microsoft.com/office/powerpoint/2010/main" val="41307216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fr-FR"/>
              <a:t>Modifiez le style du titre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pPr rtl="0"/>
            <a:r>
              <a:rPr lang="fr-CA" noProof="0"/>
              <a:t>20XX</a:t>
            </a:r>
          </a:p>
        </p:txBody>
      </p:sp>
      <p:sp>
        <p:nvSpPr>
          <p:cNvPr id="6" name="Footer Placeholder 5"/>
          <p:cNvSpPr>
            <a:spLocks noGrp="1"/>
          </p:cNvSpPr>
          <p:nvPr>
            <p:ph type="ftr" sz="quarter" idx="11"/>
          </p:nvPr>
        </p:nvSpPr>
        <p:spPr/>
        <p:txBody>
          <a:bodyPr/>
          <a:lstStyle/>
          <a:p>
            <a:pPr rtl="0"/>
            <a:r>
              <a:rPr lang="fr-CA" noProof="0"/>
              <a:t>Titre de la présentation rapide</a:t>
            </a:r>
          </a:p>
        </p:txBody>
      </p:sp>
      <p:sp>
        <p:nvSpPr>
          <p:cNvPr id="7" name="Slide Number Placeholder 6"/>
          <p:cNvSpPr>
            <a:spLocks noGrp="1"/>
          </p:cNvSpPr>
          <p:nvPr>
            <p:ph type="sldNum" sz="quarter" idx="12"/>
          </p:nvPr>
        </p:nvSpPr>
        <p:spPr/>
        <p:txBody>
          <a:bodyPr/>
          <a:lstStyle/>
          <a:p>
            <a:pPr rtl="0"/>
            <a:fld id="{B5CEABB6-07DC-46E8-9B57-56EC44A396E5}" type="slidenum">
              <a:rPr lang="fr-CA" noProof="0" smtClean="0"/>
              <a:t>‹N°›</a:t>
            </a:fld>
            <a:endParaRPr lang="fr-CA" noProof="0"/>
          </a:p>
        </p:txBody>
      </p:sp>
    </p:spTree>
    <p:extLst>
      <p:ext uri="{BB962C8B-B14F-4D97-AF65-F5344CB8AC3E}">
        <p14:creationId xmlns:p14="http://schemas.microsoft.com/office/powerpoint/2010/main" val="745002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pPr rtl="0"/>
            <a:r>
              <a:rPr lang="fr-CA" noProof="0"/>
              <a:t>20XX</a:t>
            </a:r>
          </a:p>
        </p:txBody>
      </p:sp>
      <p:sp>
        <p:nvSpPr>
          <p:cNvPr id="6" name="Footer Placeholder 5"/>
          <p:cNvSpPr>
            <a:spLocks noGrp="1"/>
          </p:cNvSpPr>
          <p:nvPr>
            <p:ph type="ftr" sz="quarter" idx="11"/>
          </p:nvPr>
        </p:nvSpPr>
        <p:spPr/>
        <p:txBody>
          <a:bodyPr/>
          <a:lstStyle/>
          <a:p>
            <a:pPr rtl="0"/>
            <a:r>
              <a:rPr lang="fr-CA" noProof="0"/>
              <a:t>Titre de la présentation rapide</a:t>
            </a:r>
          </a:p>
        </p:txBody>
      </p:sp>
      <p:sp>
        <p:nvSpPr>
          <p:cNvPr id="7" name="Slide Number Placeholder 6"/>
          <p:cNvSpPr>
            <a:spLocks noGrp="1"/>
          </p:cNvSpPr>
          <p:nvPr>
            <p:ph type="sldNum" sz="quarter" idx="12"/>
          </p:nvPr>
        </p:nvSpPr>
        <p:spPr/>
        <p:txBody>
          <a:bodyPr/>
          <a:lstStyle/>
          <a:p>
            <a:pPr rtl="0"/>
            <a:fld id="{B5CEABB6-07DC-46E8-9B57-56EC44A396E5}" type="slidenum">
              <a:rPr lang="fr-CA" noProof="0" smtClean="0"/>
              <a:t>‹N°›</a:t>
            </a:fld>
            <a:endParaRPr lang="fr-CA" noProof="0"/>
          </a:p>
        </p:txBody>
      </p:sp>
    </p:spTree>
    <p:extLst>
      <p:ext uri="{BB962C8B-B14F-4D97-AF65-F5344CB8AC3E}">
        <p14:creationId xmlns:p14="http://schemas.microsoft.com/office/powerpoint/2010/main" val="1199131563"/>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rtl="0"/>
            <a:r>
              <a:rPr lang="fr-CA" noProof="0"/>
              <a:t>20XX</a:t>
            </a: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rtl="0"/>
            <a:r>
              <a:rPr lang="fr-CA" noProof="0"/>
              <a:t>Titre de la présentation rapide</a:t>
            </a: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pPr rtl="0"/>
            <a:fld id="{B5CEABB6-07DC-46E8-9B57-56EC44A396E5}" type="slidenum">
              <a:rPr lang="fr-CA" noProof="0" smtClean="0"/>
              <a:pPr/>
              <a:t>‹N°›</a:t>
            </a:fld>
            <a:endParaRPr lang="fr-CA" noProof="0"/>
          </a:p>
        </p:txBody>
      </p:sp>
    </p:spTree>
    <p:extLst>
      <p:ext uri="{BB962C8B-B14F-4D97-AF65-F5344CB8AC3E}">
        <p14:creationId xmlns:p14="http://schemas.microsoft.com/office/powerpoint/2010/main" val="3823134441"/>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 id="2147483728" r:id="rId13"/>
    <p:sldLayoutId id="2147483729" r:id="rId14"/>
    <p:sldLayoutId id="2147483730" r:id="rId15"/>
    <p:sldLayoutId id="2147483731" r:id="rId16"/>
    <p:sldLayoutId id="2147483732" r:id="rId17"/>
    <p:sldLayoutId id="2147483733" r:id="rId18"/>
    <p:sldLayoutId id="2147483734" r:id="rId19"/>
    <p:sldLayoutId id="2147483735" r:id="rId20"/>
    <p:sldLayoutId id="2147483736" r:id="rId21"/>
    <p:sldLayoutId id="2147483737" r:id="rId22"/>
    <p:sldLayoutId id="2147483738" r:id="rId23"/>
    <p:sldLayoutId id="2147483671" r:id="rId24"/>
    <p:sldLayoutId id="2147483683" r:id="rId25"/>
    <p:sldLayoutId id="2147483688" r:id="rId26"/>
    <p:sldLayoutId id="2147483672" r:id="rId27"/>
    <p:sldLayoutId id="2147483669" r:id="rId28"/>
    <p:sldLayoutId id="2147483682" r:id="rId29"/>
    <p:sldLayoutId id="2147483663" r:id="rId30"/>
    <p:sldLayoutId id="2147483677" r:id="rId31"/>
    <p:sldLayoutId id="2147483653" r:id="rId32"/>
    <p:sldLayoutId id="2147483678" r:id="rId33"/>
    <p:sldLayoutId id="2147483654" r:id="rId34"/>
    <p:sldLayoutId id="2147483681" r:id="rId35"/>
    <p:sldLayoutId id="2147483686" r:id="rId36"/>
    <p:sldLayoutId id="2147483680" r:id="rId37"/>
    <p:sldLayoutId id="2147483665" r:id="rId38"/>
  </p:sldLayoutIdLst>
  <p:hf hdr="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1920">
          <p15:clr>
            <a:srgbClr val="F26B43"/>
          </p15:clr>
        </p15:guide>
        <p15:guide id="4" pos="5760">
          <p15:clr>
            <a:srgbClr val="F26B43"/>
          </p15:clr>
        </p15:guide>
        <p15:guide id="5" pos="7248">
          <p15:clr>
            <a:srgbClr val="F26B43"/>
          </p15:clr>
        </p15:guide>
        <p15:guide id="6" pos="43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image" Target="../media/image1.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tags" Target="../tags/tag39.xml"/><Relationship Id="rId7" Type="http://schemas.openxmlformats.org/officeDocument/2006/relationships/tags" Target="../tags/tag43.xml"/><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tags" Target="../tags/tag42.xml"/><Relationship Id="rId5" Type="http://schemas.openxmlformats.org/officeDocument/2006/relationships/tags" Target="../tags/tag41.xml"/><Relationship Id="rId4" Type="http://schemas.openxmlformats.org/officeDocument/2006/relationships/tags" Target="../tags/tag40.xml"/><Relationship Id="rId9"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8" Type="http://schemas.openxmlformats.org/officeDocument/2006/relationships/tags" Target="../tags/tag51.xml"/><Relationship Id="rId13" Type="http://schemas.openxmlformats.org/officeDocument/2006/relationships/image" Target="../media/image13.png"/><Relationship Id="rId3" Type="http://schemas.openxmlformats.org/officeDocument/2006/relationships/tags" Target="../tags/tag46.xml"/><Relationship Id="rId7" Type="http://schemas.openxmlformats.org/officeDocument/2006/relationships/tags" Target="../tags/tag50.xml"/><Relationship Id="rId12" Type="http://schemas.openxmlformats.org/officeDocument/2006/relationships/image" Target="../media/image12.svg"/><Relationship Id="rId2" Type="http://schemas.openxmlformats.org/officeDocument/2006/relationships/tags" Target="../tags/tag45.xml"/><Relationship Id="rId16" Type="http://schemas.openxmlformats.org/officeDocument/2006/relationships/image" Target="../media/image16.svg"/><Relationship Id="rId1" Type="http://schemas.openxmlformats.org/officeDocument/2006/relationships/tags" Target="../tags/tag44.xml"/><Relationship Id="rId6" Type="http://schemas.openxmlformats.org/officeDocument/2006/relationships/tags" Target="../tags/tag49.xml"/><Relationship Id="rId11" Type="http://schemas.openxmlformats.org/officeDocument/2006/relationships/image" Target="../media/image11.png"/><Relationship Id="rId5" Type="http://schemas.openxmlformats.org/officeDocument/2006/relationships/tags" Target="../tags/tag48.xml"/><Relationship Id="rId15" Type="http://schemas.openxmlformats.org/officeDocument/2006/relationships/image" Target="../media/image15.png"/><Relationship Id="rId10" Type="http://schemas.openxmlformats.org/officeDocument/2006/relationships/notesSlide" Target="../notesSlides/notesSlide11.xml"/><Relationship Id="rId4" Type="http://schemas.openxmlformats.org/officeDocument/2006/relationships/tags" Target="../tags/tag47.xml"/><Relationship Id="rId9" Type="http://schemas.openxmlformats.org/officeDocument/2006/relationships/slideLayout" Target="../slideLayouts/slideLayout7.xml"/><Relationship Id="rId14" Type="http://schemas.openxmlformats.org/officeDocument/2006/relationships/image" Target="../media/image14.svg"/></Relationships>
</file>

<file path=ppt/slides/_rels/slide12.xml.rels><?xml version="1.0" encoding="UTF-8" standalone="yes"?>
<Relationships xmlns="http://schemas.openxmlformats.org/package/2006/relationships"><Relationship Id="rId8" Type="http://schemas.microsoft.com/office/2018/10/relationships/comments" Target="../comments/modernComment_142_C38C24C4.xml"/><Relationship Id="rId3" Type="http://schemas.openxmlformats.org/officeDocument/2006/relationships/tags" Target="../tags/tag54.xml"/><Relationship Id="rId7" Type="http://schemas.openxmlformats.org/officeDocument/2006/relationships/notesSlide" Target="../notesSlides/notesSlide12.xml"/><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slideLayout" Target="../slideLayouts/slideLayout21.xml"/><Relationship Id="rId5" Type="http://schemas.openxmlformats.org/officeDocument/2006/relationships/tags" Target="../tags/tag56.xml"/><Relationship Id="rId4" Type="http://schemas.openxmlformats.org/officeDocument/2006/relationships/tags" Target="../tags/tag55.xml"/></Relationships>
</file>

<file path=ppt/slides/_rels/slide13.xml.rels><?xml version="1.0" encoding="UTF-8" standalone="yes"?>
<Relationships xmlns="http://schemas.openxmlformats.org/package/2006/relationships"><Relationship Id="rId8" Type="http://schemas.openxmlformats.org/officeDocument/2006/relationships/hyperlink" Target="https://frq.gouv.qc.ca/scientifique-en-residence-perspective-de-carriere-de-type-postdoctoral/" TargetMode="External"/><Relationship Id="rId3" Type="http://schemas.openxmlformats.org/officeDocument/2006/relationships/tags" Target="../tags/tag59.xml"/><Relationship Id="rId7" Type="http://schemas.openxmlformats.org/officeDocument/2006/relationships/notesSlide" Target="../notesSlides/notesSlide13.xml"/><Relationship Id="rId2" Type="http://schemas.openxmlformats.org/officeDocument/2006/relationships/tags" Target="../tags/tag58.xml"/><Relationship Id="rId1" Type="http://schemas.openxmlformats.org/officeDocument/2006/relationships/tags" Target="../tags/tag57.xml"/><Relationship Id="rId6" Type="http://schemas.openxmlformats.org/officeDocument/2006/relationships/slideLayout" Target="../slideLayouts/slideLayout21.xml"/><Relationship Id="rId5" Type="http://schemas.openxmlformats.org/officeDocument/2006/relationships/tags" Target="../tags/tag61.xml"/><Relationship Id="rId4" Type="http://schemas.openxmlformats.org/officeDocument/2006/relationships/tags" Target="../tags/tag60.xml"/></Relationships>
</file>

<file path=ppt/slides/_rels/slide14.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diagramColors" Target="../diagrams/colors1.xml"/><Relationship Id="rId3" Type="http://schemas.openxmlformats.org/officeDocument/2006/relationships/tags" Target="../tags/tag64.xml"/><Relationship Id="rId7" Type="http://schemas.openxmlformats.org/officeDocument/2006/relationships/tags" Target="../tags/tag68.xml"/><Relationship Id="rId12" Type="http://schemas.openxmlformats.org/officeDocument/2006/relationships/diagramQuickStyle" Target="../diagrams/quickStyle1.xml"/><Relationship Id="rId2" Type="http://schemas.openxmlformats.org/officeDocument/2006/relationships/tags" Target="../tags/tag63.xml"/><Relationship Id="rId1" Type="http://schemas.openxmlformats.org/officeDocument/2006/relationships/tags" Target="../tags/tag62.xml"/><Relationship Id="rId6" Type="http://schemas.openxmlformats.org/officeDocument/2006/relationships/tags" Target="../tags/tag67.xml"/><Relationship Id="rId11" Type="http://schemas.openxmlformats.org/officeDocument/2006/relationships/diagramLayout" Target="../diagrams/layout1.xml"/><Relationship Id="rId5" Type="http://schemas.openxmlformats.org/officeDocument/2006/relationships/tags" Target="../tags/tag66.xml"/><Relationship Id="rId15" Type="http://schemas.openxmlformats.org/officeDocument/2006/relationships/image" Target="../media/image17.png"/><Relationship Id="rId10" Type="http://schemas.openxmlformats.org/officeDocument/2006/relationships/diagramData" Target="../diagrams/data1.xml"/><Relationship Id="rId4" Type="http://schemas.openxmlformats.org/officeDocument/2006/relationships/tags" Target="../tags/tag65.xml"/><Relationship Id="rId9" Type="http://schemas.openxmlformats.org/officeDocument/2006/relationships/notesSlide" Target="../notesSlides/notesSlide14.xml"/><Relationship Id="rId14" Type="http://schemas.microsoft.com/office/2007/relationships/diagramDrawing" Target="../diagrams/drawing1.xml"/></Relationships>
</file>

<file path=ppt/slides/_rels/slide1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tags" Target="../tags/tag71.xml"/><Relationship Id="rId7" Type="http://schemas.openxmlformats.org/officeDocument/2006/relationships/notesSlide" Target="../notesSlides/notesSlide15.xml"/><Relationship Id="rId2" Type="http://schemas.openxmlformats.org/officeDocument/2006/relationships/tags" Target="../tags/tag70.xml"/><Relationship Id="rId1" Type="http://schemas.openxmlformats.org/officeDocument/2006/relationships/tags" Target="../tags/tag69.xml"/><Relationship Id="rId6" Type="http://schemas.openxmlformats.org/officeDocument/2006/relationships/slideLayout" Target="../slideLayouts/slideLayout23.xml"/><Relationship Id="rId5" Type="http://schemas.openxmlformats.org/officeDocument/2006/relationships/tags" Target="../tags/tag73.xml"/><Relationship Id="rId10" Type="http://schemas.openxmlformats.org/officeDocument/2006/relationships/image" Target="../media/image19.png"/><Relationship Id="rId4" Type="http://schemas.openxmlformats.org/officeDocument/2006/relationships/tags" Target="../tags/tag72.xml"/><Relationship Id="rId9" Type="http://schemas.microsoft.com/office/2017/06/relationships/model3d" Target="../media/model3d1.glb"/></Relationships>
</file>

<file path=ppt/slides/_rels/slide2.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notesSlide" Target="../notesSlides/notesSlide2.xml"/><Relationship Id="rId4"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notesSlide" Target="../notesSlides/notesSlide3.xml"/><Relationship Id="rId4"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tags" Target="../tags/tag12.xml"/><Relationship Id="rId7" Type="http://schemas.openxmlformats.org/officeDocument/2006/relationships/image" Target="../media/image2.png"/><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notesSlide" Target="../notesSlides/notesSlide4.xml"/><Relationship Id="rId5" Type="http://schemas.openxmlformats.org/officeDocument/2006/relationships/slideLayout" Target="../slideLayouts/slideLayout18.xml"/><Relationship Id="rId4" Type="http://schemas.openxmlformats.org/officeDocument/2006/relationships/tags" Target="../tags/tag13.xml"/></Relationships>
</file>

<file path=ppt/slides/_rels/slide5.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 Id="rId5" Type="http://schemas.openxmlformats.org/officeDocument/2006/relationships/notesSlide" Target="../notesSlides/notesSlide5.xml"/><Relationship Id="rId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notesSlide" Target="../notesSlides/notesSlide6.xml"/><Relationship Id="rId5" Type="http://schemas.openxmlformats.org/officeDocument/2006/relationships/slideLayout" Target="../slideLayouts/slideLayout2.xml"/><Relationship Id="rId4" Type="http://schemas.openxmlformats.org/officeDocument/2006/relationships/tags" Target="../tags/tag20.xml"/></Relationships>
</file>

<file path=ppt/slides/_rels/slide7.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tags" Target="../tags/tag23.xml"/><Relationship Id="rId7" Type="http://schemas.microsoft.com/office/2018/10/relationships/comments" Target="../comments/modernComment_136_DF95EB9C.xm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notesSlide" Target="../notesSlides/notesSlide7.xml"/><Relationship Id="rId5" Type="http://schemas.openxmlformats.org/officeDocument/2006/relationships/slideLayout" Target="../slideLayouts/slideLayout19.xml"/><Relationship Id="rId4" Type="http://schemas.openxmlformats.org/officeDocument/2006/relationships/tags" Target="../tags/tag24.xml"/></Relationships>
</file>

<file path=ppt/slides/_rels/slide8.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tags" Target="../tags/tag25.xml"/><Relationship Id="rId5" Type="http://schemas.openxmlformats.org/officeDocument/2006/relationships/notesSlide" Target="../notesSlides/notesSlide8.xml"/><Relationship Id="rId4"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8" Type="http://schemas.openxmlformats.org/officeDocument/2006/relationships/tags" Target="../tags/tag35.xml"/><Relationship Id="rId13" Type="http://schemas.openxmlformats.org/officeDocument/2006/relationships/image" Target="../media/image5.png"/><Relationship Id="rId18" Type="http://schemas.openxmlformats.org/officeDocument/2006/relationships/image" Target="../media/image10.png"/><Relationship Id="rId3" Type="http://schemas.openxmlformats.org/officeDocument/2006/relationships/tags" Target="../tags/tag30.xml"/><Relationship Id="rId7" Type="http://schemas.openxmlformats.org/officeDocument/2006/relationships/tags" Target="../tags/tag34.xml"/><Relationship Id="rId12" Type="http://schemas.openxmlformats.org/officeDocument/2006/relationships/image" Target="../media/image4.png"/><Relationship Id="rId17" Type="http://schemas.openxmlformats.org/officeDocument/2006/relationships/image" Target="../media/image9.png"/><Relationship Id="rId2" Type="http://schemas.openxmlformats.org/officeDocument/2006/relationships/tags" Target="../tags/tag29.xml"/><Relationship Id="rId16" Type="http://schemas.openxmlformats.org/officeDocument/2006/relationships/image" Target="../media/image8.png"/><Relationship Id="rId1" Type="http://schemas.openxmlformats.org/officeDocument/2006/relationships/tags" Target="../tags/tag28.xml"/><Relationship Id="rId6" Type="http://schemas.openxmlformats.org/officeDocument/2006/relationships/tags" Target="../tags/tag33.xml"/><Relationship Id="rId11" Type="http://schemas.openxmlformats.org/officeDocument/2006/relationships/notesSlide" Target="../notesSlides/notesSlide9.xml"/><Relationship Id="rId5" Type="http://schemas.openxmlformats.org/officeDocument/2006/relationships/tags" Target="../tags/tag32.xml"/><Relationship Id="rId15" Type="http://schemas.openxmlformats.org/officeDocument/2006/relationships/image" Target="../media/image7.png"/><Relationship Id="rId10" Type="http://schemas.openxmlformats.org/officeDocument/2006/relationships/slideLayout" Target="../slideLayouts/slideLayout20.xml"/><Relationship Id="rId4" Type="http://schemas.openxmlformats.org/officeDocument/2006/relationships/tags" Target="../tags/tag31.xml"/><Relationship Id="rId9" Type="http://schemas.openxmlformats.org/officeDocument/2006/relationships/tags" Target="../tags/tag36.xml"/><Relationship Id="rId1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d’image 5" descr="Photo de quatre cactus dans des pots">
            <a:extLst>
              <a:ext uri="{FF2B5EF4-FFF2-40B4-BE49-F238E27FC236}">
                <a16:creationId xmlns:a16="http://schemas.microsoft.com/office/drawing/2014/main" id="{BF9CB5A5-086A-4BC4-A3F9-0BFA2C0AEEDA}"/>
              </a:ext>
            </a:extLst>
          </p:cNvPr>
          <p:cNvPicPr>
            <a:picLocks noGrp="1" noChangeAspect="1"/>
          </p:cNvPicPr>
          <p:nvPr>
            <p:ph type="pic" sz="quarter" idx="13"/>
            <p:custDataLst>
              <p:tags r:id="rId1"/>
            </p:custDataLst>
          </p:nvPr>
        </p:nvPicPr>
        <p:blipFill rotWithShape="1">
          <a:blip r:embed="rId5" cstate="screen">
            <a:extLst>
              <a:ext uri="{28A0092B-C50C-407E-A947-70E740481C1C}">
                <a14:useLocalDpi xmlns:a14="http://schemas.microsoft.com/office/drawing/2010/main" val="0"/>
              </a:ext>
            </a:extLst>
          </a:blip>
          <a:srcRect l="9" r="9"/>
          <a:stretch/>
        </p:blipFill>
        <p:spPr/>
      </p:pic>
      <p:sp>
        <p:nvSpPr>
          <p:cNvPr id="2" name="Titre 1">
            <a:extLst>
              <a:ext uri="{FF2B5EF4-FFF2-40B4-BE49-F238E27FC236}">
                <a16:creationId xmlns:a16="http://schemas.microsoft.com/office/drawing/2014/main" id="{216815C6-3AD0-46E6-A74A-1967BD91AF50}"/>
              </a:ext>
            </a:extLst>
          </p:cNvPr>
          <p:cNvSpPr>
            <a:spLocks noGrp="1"/>
          </p:cNvSpPr>
          <p:nvPr>
            <p:ph type="ctrTitle"/>
            <p:custDataLst>
              <p:tags r:id="rId2"/>
            </p:custDataLst>
          </p:nvPr>
        </p:nvSpPr>
        <p:spPr>
          <a:xfrm>
            <a:off x="5317958" y="701426"/>
            <a:ext cx="6236227" cy="3495304"/>
          </a:xfrm>
        </p:spPr>
        <p:txBody>
          <a:bodyPr rtlCol="0">
            <a:normAutofit fontScale="90000"/>
          </a:bodyPr>
          <a:lstStyle/>
          <a:p>
            <a:pPr rtl="0"/>
            <a:r>
              <a:rPr lang="fr-CA" dirty="0"/>
              <a:t>Comment améliorer nos services publics grâce à une meilleure gestion de l’expertise</a:t>
            </a:r>
          </a:p>
        </p:txBody>
      </p:sp>
    </p:spTree>
    <p:extLst>
      <p:ext uri="{BB962C8B-B14F-4D97-AF65-F5344CB8AC3E}">
        <p14:creationId xmlns:p14="http://schemas.microsoft.com/office/powerpoint/2010/main" val="1642425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FFA191-5CCC-43CB-BD83-4F80ED362608}"/>
              </a:ext>
            </a:extLst>
          </p:cNvPr>
          <p:cNvSpPr>
            <a:spLocks noGrp="1"/>
          </p:cNvSpPr>
          <p:nvPr>
            <p:ph type="title"/>
            <p:custDataLst>
              <p:tags r:id="rId1"/>
            </p:custDataLst>
          </p:nvPr>
        </p:nvSpPr>
        <p:spPr>
          <a:xfrm>
            <a:off x="3162299" y="321166"/>
            <a:ext cx="8514693" cy="1325563"/>
          </a:xfrm>
        </p:spPr>
        <p:txBody>
          <a:bodyPr rtlCol="0"/>
          <a:lstStyle/>
          <a:p>
            <a:pPr rtl="0"/>
            <a:r>
              <a:rPr lang="fr-CA" dirty="0"/>
              <a:t>Le cas d’Affaires mondiales Canada</a:t>
            </a:r>
          </a:p>
        </p:txBody>
      </p:sp>
      <p:sp>
        <p:nvSpPr>
          <p:cNvPr id="3" name="Espace réservé du contenu 2">
            <a:extLst>
              <a:ext uri="{FF2B5EF4-FFF2-40B4-BE49-F238E27FC236}">
                <a16:creationId xmlns:a16="http://schemas.microsoft.com/office/drawing/2014/main" id="{E14BBEAF-B516-45F4-9EF6-A9F65111580F}"/>
              </a:ext>
            </a:extLst>
          </p:cNvPr>
          <p:cNvSpPr>
            <a:spLocks noGrp="1"/>
          </p:cNvSpPr>
          <p:nvPr>
            <p:ph type="body" sz="quarter" idx="14"/>
            <p:custDataLst>
              <p:tags r:id="rId2"/>
            </p:custDataLst>
          </p:nvPr>
        </p:nvSpPr>
        <p:spPr>
          <a:xfrm>
            <a:off x="3162299" y="1321565"/>
            <a:ext cx="6676181" cy="1166865"/>
          </a:xfrm>
        </p:spPr>
        <p:txBody>
          <a:bodyPr vert="horz" lIns="91440" tIns="45720" rIns="91440" bIns="45720" rtlCol="0" anchor="t">
            <a:normAutofit fontScale="85000" lnSpcReduction="10000"/>
          </a:bodyPr>
          <a:lstStyle/>
          <a:p>
            <a:pPr marL="285750" indent="-285750">
              <a:buClr>
                <a:schemeClr val="accent3">
                  <a:lumMod val="90000"/>
                </a:schemeClr>
              </a:buClr>
              <a:buFont typeface="Source Sans Pro Light" panose="020B0403030403020204" pitchFamily="34" charset="0"/>
              <a:buChar char="‖"/>
            </a:pPr>
            <a:r>
              <a:rPr lang="fr-CA" dirty="0"/>
              <a:t>Aucun plan en lien avec le développement de l’expertise depuis 2005</a:t>
            </a:r>
          </a:p>
          <a:p>
            <a:pPr marL="285750" indent="-285750">
              <a:buClr>
                <a:schemeClr val="accent3">
                  <a:lumMod val="90000"/>
                </a:schemeClr>
              </a:buClr>
              <a:buFont typeface="Source Sans Pro Light" panose="020B0403030403020204" pitchFamily="34" charset="0"/>
              <a:buChar char="‖"/>
            </a:pPr>
            <a:r>
              <a:rPr lang="fr-CA" dirty="0"/>
              <a:t>Perte d’expertise due aux coupures budgétaires importantes</a:t>
            </a:r>
          </a:p>
          <a:p>
            <a:pPr marL="285750" indent="-285750">
              <a:buClr>
                <a:schemeClr val="accent3">
                  <a:lumMod val="90000"/>
                </a:schemeClr>
              </a:buClr>
              <a:buFont typeface="Source Sans Pro Light" panose="020B0403030403020204" pitchFamily="34" charset="0"/>
              <a:buChar char="‖"/>
            </a:pPr>
            <a:r>
              <a:rPr lang="fr-CA" dirty="0"/>
              <a:t>Aucune uniformité dans les pratiques, les communications et les procédures</a:t>
            </a:r>
          </a:p>
          <a:p>
            <a:pPr rtl="0"/>
            <a:endParaRPr lang="fr-CA" dirty="0"/>
          </a:p>
        </p:txBody>
      </p:sp>
      <p:sp>
        <p:nvSpPr>
          <p:cNvPr id="9" name="Espace réservé pour la diapositive 8">
            <a:extLst>
              <a:ext uri="{FF2B5EF4-FFF2-40B4-BE49-F238E27FC236}">
                <a16:creationId xmlns:a16="http://schemas.microsoft.com/office/drawing/2014/main" id="{A31EA141-3C56-48C9-B1FB-183C363CC09E}"/>
              </a:ext>
            </a:extLst>
          </p:cNvPr>
          <p:cNvSpPr>
            <a:spLocks noGrp="1"/>
          </p:cNvSpPr>
          <p:nvPr>
            <p:ph type="sldNum" sz="quarter" idx="12"/>
            <p:custDataLst>
              <p:tags r:id="rId3"/>
            </p:custDataLst>
          </p:nvPr>
        </p:nvSpPr>
        <p:spPr/>
        <p:txBody>
          <a:bodyPr rtlCol="0"/>
          <a:lstStyle/>
          <a:p>
            <a:pPr rtl="0"/>
            <a:fld id="{B5CEABB6-07DC-46E8-9B57-56EC44A396E5}" type="slidenum">
              <a:rPr lang="fr-CA" smtClean="0"/>
              <a:pPr rtl="0"/>
              <a:t>10</a:t>
            </a:fld>
            <a:endParaRPr lang="fr-CA"/>
          </a:p>
        </p:txBody>
      </p:sp>
      <p:sp>
        <p:nvSpPr>
          <p:cNvPr id="4" name="Espace réservé du contenu 2">
            <a:extLst>
              <a:ext uri="{FF2B5EF4-FFF2-40B4-BE49-F238E27FC236}">
                <a16:creationId xmlns:a16="http://schemas.microsoft.com/office/drawing/2014/main" id="{03778B1F-EFD6-D9C9-5834-CC494685AF4D}"/>
              </a:ext>
            </a:extLst>
          </p:cNvPr>
          <p:cNvSpPr txBox="1">
            <a:spLocks/>
          </p:cNvSpPr>
          <p:nvPr>
            <p:custDataLst>
              <p:tags r:id="rId4"/>
            </p:custDataLst>
          </p:nvPr>
        </p:nvSpPr>
        <p:spPr>
          <a:xfrm>
            <a:off x="3162299" y="4351647"/>
            <a:ext cx="8167688" cy="1959923"/>
          </a:xfrm>
          <a:prstGeom prst="rect">
            <a:avLst/>
          </a:prstGeom>
        </p:spPr>
        <p:txBody>
          <a:bodyPr vert="horz" lIns="91440" tIns="45720" rIns="91440" bIns="45720" rtlCol="0" anchor="t">
            <a:normAutofit fontScale="77500" lnSpcReduction="20000"/>
          </a:bodyPr>
          <a:lstStyle>
            <a:lvl1pPr marL="0" indent="0" algn="l" defTabSz="914400" rtl="0" eaLnBrk="1" latinLnBrk="0" hangingPunct="1">
              <a:lnSpc>
                <a:spcPts val="2600"/>
              </a:lnSpc>
              <a:spcBef>
                <a:spcPts val="0"/>
              </a:spcBef>
              <a:buFont typeface="Arial" panose="020B0604020202020204" pitchFamily="34" charset="0"/>
              <a:buNone/>
              <a:defRPr sz="1600" kern="1200">
                <a:solidFill>
                  <a:schemeClr val="tx1">
                    <a:lumMod val="65000"/>
                    <a:lumOff val="35000"/>
                  </a:schemeClr>
                </a:solidFill>
                <a:latin typeface="+mn-lt"/>
                <a:ea typeface="+mn-ea"/>
                <a:cs typeface="+mn-cs"/>
              </a:defRPr>
            </a:lvl1pPr>
            <a:lvl2pPr marL="457200" indent="0" algn="l" defTabSz="914400" rtl="0" eaLnBrk="1" latinLnBrk="0" hangingPunct="1">
              <a:lnSpc>
                <a:spcPts val="2600"/>
              </a:lnSpc>
              <a:spcBef>
                <a:spcPts val="0"/>
              </a:spcBef>
              <a:buFont typeface="Arial" panose="020B0604020202020204" pitchFamily="34" charset="0"/>
              <a:buNone/>
              <a:defRPr sz="1600" kern="1200">
                <a:solidFill>
                  <a:schemeClr val="tx1">
                    <a:lumMod val="65000"/>
                    <a:lumOff val="35000"/>
                  </a:schemeClr>
                </a:solidFill>
                <a:latin typeface="+mn-lt"/>
                <a:ea typeface="+mn-ea"/>
                <a:cs typeface="+mn-cs"/>
              </a:defRPr>
            </a:lvl2pPr>
            <a:lvl3pPr marL="914400" indent="0" algn="l" defTabSz="914400" rtl="0" eaLnBrk="1" latinLnBrk="0" hangingPunct="1">
              <a:lnSpc>
                <a:spcPts val="2600"/>
              </a:lnSpc>
              <a:spcBef>
                <a:spcPts val="0"/>
              </a:spcBef>
              <a:buFont typeface="Arial" panose="020B0604020202020204" pitchFamily="34" charset="0"/>
              <a:buNone/>
              <a:defRPr sz="1600" kern="1200">
                <a:solidFill>
                  <a:schemeClr val="tx1">
                    <a:lumMod val="65000"/>
                    <a:lumOff val="35000"/>
                  </a:schemeClr>
                </a:solidFill>
                <a:latin typeface="+mn-lt"/>
                <a:ea typeface="+mn-ea"/>
                <a:cs typeface="+mn-cs"/>
              </a:defRPr>
            </a:lvl3pPr>
            <a:lvl4pPr marL="1371600" indent="0" algn="l" defTabSz="914400" rtl="0" eaLnBrk="1" latinLnBrk="0" hangingPunct="1">
              <a:lnSpc>
                <a:spcPts val="2600"/>
              </a:lnSpc>
              <a:spcBef>
                <a:spcPts val="0"/>
              </a:spcBef>
              <a:buFont typeface="Arial" panose="020B0604020202020204" pitchFamily="34" charset="0"/>
              <a:buNone/>
              <a:defRPr sz="1600" kern="1200">
                <a:solidFill>
                  <a:schemeClr val="tx1">
                    <a:lumMod val="65000"/>
                    <a:lumOff val="35000"/>
                  </a:schemeClr>
                </a:solidFill>
                <a:latin typeface="+mn-lt"/>
                <a:ea typeface="+mn-ea"/>
                <a:cs typeface="+mn-cs"/>
              </a:defRPr>
            </a:lvl4pPr>
            <a:lvl5pPr marL="1828800" indent="0" algn="l" defTabSz="914400" rtl="0" eaLnBrk="1" latinLnBrk="0" hangingPunct="1">
              <a:lnSpc>
                <a:spcPts val="2600"/>
              </a:lnSpc>
              <a:spcBef>
                <a:spcPts val="0"/>
              </a:spcBef>
              <a:buFont typeface="Arial" panose="020B0604020202020204" pitchFamily="34" charset="0"/>
              <a:buNone/>
              <a:defRPr sz="16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Clr>
                <a:schemeClr val="accent3">
                  <a:lumMod val="90000"/>
                </a:schemeClr>
              </a:buClr>
              <a:buFont typeface="Source Sans Pro Light" panose="020B0403030403020204" pitchFamily="34" charset="0"/>
              <a:buChar char="‖"/>
            </a:pPr>
            <a:r>
              <a:rPr lang="fr-CA" dirty="0"/>
              <a:t>Repositionnement en 2023 : L’avenir de la diplomatie</a:t>
            </a:r>
          </a:p>
          <a:p>
            <a:pPr marL="285750" indent="-285750">
              <a:buClr>
                <a:schemeClr val="accent3">
                  <a:lumMod val="90000"/>
                </a:schemeClr>
              </a:buClr>
              <a:buFont typeface="Source Sans Pro Light" panose="020B0403030403020204" pitchFamily="34" charset="0"/>
              <a:buChar char="‖"/>
            </a:pPr>
            <a:r>
              <a:rPr lang="fr-CA" dirty="0"/>
              <a:t>Transformer Affaires mondiales Canada</a:t>
            </a:r>
          </a:p>
          <a:p>
            <a:pPr marL="285750" indent="-285750">
              <a:buClr>
                <a:schemeClr val="accent3">
                  <a:lumMod val="90000"/>
                </a:schemeClr>
              </a:buClr>
              <a:buFont typeface="Source Sans Pro Light" panose="020B0403030403020204" pitchFamily="34" charset="0"/>
              <a:buChar char="‖"/>
            </a:pPr>
            <a:r>
              <a:rPr lang="fr-CA" dirty="0"/>
              <a:t>Second rapport du VGC:  Il pose un diagnostic sévère sur l’administration fédérale  du réseau diplomatique :</a:t>
            </a:r>
          </a:p>
          <a:p>
            <a:pPr marL="742950" lvl="1" indent="-285750">
              <a:buClr>
                <a:srgbClr val="55736D"/>
              </a:buClr>
              <a:buFont typeface="Source Sans Pro Light" panose="020B0403030403020204" pitchFamily="34" charset="0"/>
              <a:buChar char="|"/>
            </a:pPr>
            <a:r>
              <a:rPr lang="fr-CA" dirty="0"/>
              <a:t>rigide, allergique au risque, absente à l’étranger, lente à réagir aux crises, trop peu spécialisée et trop unilingue</a:t>
            </a:r>
          </a:p>
          <a:p>
            <a:endParaRPr lang="fr-CA" dirty="0"/>
          </a:p>
        </p:txBody>
      </p:sp>
      <p:sp>
        <p:nvSpPr>
          <p:cNvPr id="5" name="Espace réservé du contenu 2">
            <a:extLst>
              <a:ext uri="{FF2B5EF4-FFF2-40B4-BE49-F238E27FC236}">
                <a16:creationId xmlns:a16="http://schemas.microsoft.com/office/drawing/2014/main" id="{E52D8A85-1647-268C-955A-FEC64FE01FA7}"/>
              </a:ext>
            </a:extLst>
          </p:cNvPr>
          <p:cNvSpPr txBox="1">
            <a:spLocks/>
          </p:cNvSpPr>
          <p:nvPr>
            <p:custDataLst>
              <p:tags r:id="rId5"/>
            </p:custDataLst>
          </p:nvPr>
        </p:nvSpPr>
        <p:spPr>
          <a:xfrm>
            <a:off x="4253485" y="2883687"/>
            <a:ext cx="6492343" cy="1166866"/>
          </a:xfrm>
          <a:prstGeom prst="rect">
            <a:avLst/>
          </a:prstGeom>
        </p:spPr>
        <p:txBody>
          <a:bodyPr vert="horz" lIns="91440" tIns="45720" rIns="91440" bIns="45720" rtlCol="0" anchor="t">
            <a:normAutofit fontScale="92500"/>
          </a:bodyPr>
          <a:lstStyle>
            <a:lvl1pPr marL="0" indent="0" algn="l" defTabSz="914400" rtl="0" eaLnBrk="1" latinLnBrk="0" hangingPunct="1">
              <a:lnSpc>
                <a:spcPts val="2600"/>
              </a:lnSpc>
              <a:spcBef>
                <a:spcPts val="0"/>
              </a:spcBef>
              <a:buFont typeface="Arial" panose="020B0604020202020204" pitchFamily="34" charset="0"/>
              <a:buNone/>
              <a:defRPr sz="1600" kern="1200">
                <a:solidFill>
                  <a:schemeClr val="tx1">
                    <a:lumMod val="65000"/>
                    <a:lumOff val="35000"/>
                  </a:schemeClr>
                </a:solidFill>
                <a:latin typeface="+mn-lt"/>
                <a:ea typeface="+mn-ea"/>
                <a:cs typeface="+mn-cs"/>
              </a:defRPr>
            </a:lvl1pPr>
            <a:lvl2pPr marL="457200" indent="0" algn="l" defTabSz="914400" rtl="0" eaLnBrk="1" latinLnBrk="0" hangingPunct="1">
              <a:lnSpc>
                <a:spcPts val="2600"/>
              </a:lnSpc>
              <a:spcBef>
                <a:spcPts val="0"/>
              </a:spcBef>
              <a:buFont typeface="Arial" panose="020B0604020202020204" pitchFamily="34" charset="0"/>
              <a:buNone/>
              <a:defRPr sz="1600" kern="1200">
                <a:solidFill>
                  <a:schemeClr val="tx1">
                    <a:lumMod val="65000"/>
                    <a:lumOff val="35000"/>
                  </a:schemeClr>
                </a:solidFill>
                <a:latin typeface="+mn-lt"/>
                <a:ea typeface="+mn-ea"/>
                <a:cs typeface="+mn-cs"/>
              </a:defRPr>
            </a:lvl2pPr>
            <a:lvl3pPr marL="914400" indent="0" algn="l" defTabSz="914400" rtl="0" eaLnBrk="1" latinLnBrk="0" hangingPunct="1">
              <a:lnSpc>
                <a:spcPts val="2600"/>
              </a:lnSpc>
              <a:spcBef>
                <a:spcPts val="0"/>
              </a:spcBef>
              <a:buFont typeface="Arial" panose="020B0604020202020204" pitchFamily="34" charset="0"/>
              <a:buNone/>
              <a:defRPr sz="1600" kern="1200">
                <a:solidFill>
                  <a:schemeClr val="tx1">
                    <a:lumMod val="65000"/>
                    <a:lumOff val="35000"/>
                  </a:schemeClr>
                </a:solidFill>
                <a:latin typeface="+mn-lt"/>
                <a:ea typeface="+mn-ea"/>
                <a:cs typeface="+mn-cs"/>
              </a:defRPr>
            </a:lvl3pPr>
            <a:lvl4pPr marL="1371600" indent="0" algn="l" defTabSz="914400" rtl="0" eaLnBrk="1" latinLnBrk="0" hangingPunct="1">
              <a:lnSpc>
                <a:spcPts val="2600"/>
              </a:lnSpc>
              <a:spcBef>
                <a:spcPts val="0"/>
              </a:spcBef>
              <a:buFont typeface="Arial" panose="020B0604020202020204" pitchFamily="34" charset="0"/>
              <a:buNone/>
              <a:defRPr sz="1600" kern="1200">
                <a:solidFill>
                  <a:schemeClr val="tx1">
                    <a:lumMod val="65000"/>
                    <a:lumOff val="35000"/>
                  </a:schemeClr>
                </a:solidFill>
                <a:latin typeface="+mn-lt"/>
                <a:ea typeface="+mn-ea"/>
                <a:cs typeface="+mn-cs"/>
              </a:defRPr>
            </a:lvl4pPr>
            <a:lvl5pPr marL="1828800" indent="0" algn="l" defTabSz="914400" rtl="0" eaLnBrk="1" latinLnBrk="0" hangingPunct="1">
              <a:lnSpc>
                <a:spcPts val="2600"/>
              </a:lnSpc>
              <a:spcBef>
                <a:spcPts val="0"/>
              </a:spcBef>
              <a:buFont typeface="Arial" panose="020B0604020202020204" pitchFamily="34" charset="0"/>
              <a:buNone/>
              <a:defRPr sz="16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Clr>
                <a:schemeClr val="accent3">
                  <a:lumMod val="90000"/>
                </a:schemeClr>
              </a:buClr>
              <a:buFont typeface="Source Sans Pro Light" panose="020B0403030403020204" pitchFamily="34" charset="0"/>
              <a:buChar char="‖"/>
            </a:pPr>
            <a:r>
              <a:rPr lang="fr-CA" sz="1500" dirty="0"/>
              <a:t>2018 : 1er rapport de la VG du gouvernement fédéral</a:t>
            </a:r>
          </a:p>
          <a:p>
            <a:pPr marL="285750" indent="-285750">
              <a:buClr>
                <a:schemeClr val="accent3">
                  <a:lumMod val="90000"/>
                </a:schemeClr>
              </a:buClr>
              <a:buFont typeface="Source Sans Pro Light" panose="020B0403030403020204" pitchFamily="34" charset="0"/>
              <a:buChar char="‖"/>
            </a:pPr>
            <a:r>
              <a:rPr lang="fr-CA" sz="1500" dirty="0"/>
              <a:t>Constat d’échec de la diplomatie canadienne dans les services étrangers,</a:t>
            </a:r>
            <a:br>
              <a:rPr lang="fr-CA" sz="1500" dirty="0"/>
            </a:br>
            <a:r>
              <a:rPr lang="fr-CA" sz="1500" dirty="0"/>
              <a:t>la diplomatie et la sécurité consulaire </a:t>
            </a:r>
          </a:p>
          <a:p>
            <a:endParaRPr lang="fr-CA" dirty="0"/>
          </a:p>
        </p:txBody>
      </p:sp>
      <p:cxnSp>
        <p:nvCxnSpPr>
          <p:cNvPr id="7" name="Connecteur droit 6">
            <a:extLst>
              <a:ext uri="{FF2B5EF4-FFF2-40B4-BE49-F238E27FC236}">
                <a16:creationId xmlns:a16="http://schemas.microsoft.com/office/drawing/2014/main" id="{F21F4264-556F-9308-3A4D-BD12599CC939}"/>
              </a:ext>
            </a:extLst>
          </p:cNvPr>
          <p:cNvCxnSpPr>
            <a:cxnSpLocks/>
          </p:cNvCxnSpPr>
          <p:nvPr>
            <p:custDataLst>
              <p:tags r:id="rId6"/>
            </p:custDataLst>
          </p:nvPr>
        </p:nvCxnSpPr>
        <p:spPr>
          <a:xfrm>
            <a:off x="4519039" y="2668551"/>
            <a:ext cx="3600000" cy="0"/>
          </a:xfrm>
          <a:prstGeom prst="line">
            <a:avLst/>
          </a:prstGeom>
        </p:spPr>
        <p:style>
          <a:lnRef idx="1">
            <a:schemeClr val="accent4"/>
          </a:lnRef>
          <a:fillRef idx="0">
            <a:schemeClr val="accent4"/>
          </a:fillRef>
          <a:effectRef idx="0">
            <a:schemeClr val="accent4"/>
          </a:effectRef>
          <a:fontRef idx="minor">
            <a:schemeClr val="tx1"/>
          </a:fontRef>
        </p:style>
      </p:cxnSp>
      <p:cxnSp>
        <p:nvCxnSpPr>
          <p:cNvPr id="8" name="Connecteur droit 7">
            <a:extLst>
              <a:ext uri="{FF2B5EF4-FFF2-40B4-BE49-F238E27FC236}">
                <a16:creationId xmlns:a16="http://schemas.microsoft.com/office/drawing/2014/main" id="{8A28740D-C575-9790-51F1-85524A00557C}"/>
              </a:ext>
            </a:extLst>
          </p:cNvPr>
          <p:cNvCxnSpPr>
            <a:cxnSpLocks/>
          </p:cNvCxnSpPr>
          <p:nvPr>
            <p:custDataLst>
              <p:tags r:id="rId7"/>
            </p:custDataLst>
          </p:nvPr>
        </p:nvCxnSpPr>
        <p:spPr>
          <a:xfrm>
            <a:off x="4519039" y="4142623"/>
            <a:ext cx="3600000" cy="0"/>
          </a:xfrm>
          <a:prstGeom prst="line">
            <a:avLst/>
          </a:prstGeom>
          <a:ln>
            <a:solidFill>
              <a:srgbClr val="55736D"/>
            </a:solidFill>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33263230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BDE8EE2F-F87E-70D5-D27B-F289DAE80E86}"/>
              </a:ext>
            </a:extLst>
          </p:cNvPr>
          <p:cNvSpPr>
            <a:spLocks noGrp="1"/>
          </p:cNvSpPr>
          <p:nvPr>
            <p:ph type="sldNum" sz="quarter" idx="12"/>
            <p:custDataLst>
              <p:tags r:id="rId2"/>
            </p:custDataLst>
          </p:nvPr>
        </p:nvSpPr>
        <p:spPr/>
        <p:txBody>
          <a:bodyPr/>
          <a:lstStyle/>
          <a:p>
            <a:pPr rtl="0"/>
            <a:fld id="{B5CEABB6-07DC-46E8-9B57-56EC44A396E5}" type="slidenum">
              <a:rPr lang="fr-CA" noProof="0" smtClean="0"/>
              <a:t>11</a:t>
            </a:fld>
            <a:endParaRPr lang="fr-CA" noProof="0"/>
          </a:p>
        </p:txBody>
      </p:sp>
      <p:sp>
        <p:nvSpPr>
          <p:cNvPr id="5" name="Rectangle : coins arrondis 4">
            <a:extLst>
              <a:ext uri="{FF2B5EF4-FFF2-40B4-BE49-F238E27FC236}">
                <a16:creationId xmlns:a16="http://schemas.microsoft.com/office/drawing/2014/main" id="{E8DAA49F-B351-05CA-4877-36C09E0AD673}"/>
              </a:ext>
            </a:extLst>
          </p:cNvPr>
          <p:cNvSpPr/>
          <p:nvPr>
            <p:custDataLst>
              <p:tags r:id="rId3"/>
            </p:custDataLst>
          </p:nvPr>
        </p:nvSpPr>
        <p:spPr>
          <a:xfrm>
            <a:off x="6286500" y="430530"/>
            <a:ext cx="5524500" cy="891540"/>
          </a:xfrm>
          <a:prstGeom prst="roundRect">
            <a:avLst/>
          </a:prstGeom>
          <a:solidFill>
            <a:srgbClr val="F4F4F4"/>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lIns="317500" rIns="1143000" rtlCol="0" anchor="ctr">
            <a:normAutofit/>
          </a:bodyPr>
          <a:lstStyle/>
          <a:p>
            <a:r>
              <a:rPr lang="en-US" sz="2000">
                <a:solidFill>
                  <a:srgbClr val="5B5B5B"/>
                </a:solidFill>
              </a:rPr>
              <a:t>Please download and install the Slido app on all computers you use</a:t>
            </a:r>
            <a:endParaRPr lang="fr-CA" sz="2000">
              <a:solidFill>
                <a:srgbClr val="5B5B5B"/>
              </a:solidFill>
            </a:endParaRPr>
          </a:p>
        </p:txBody>
      </p:sp>
      <p:pic>
        <p:nvPicPr>
          <p:cNvPr id="7" name="Graphique 6">
            <a:extLst>
              <a:ext uri="{FF2B5EF4-FFF2-40B4-BE49-F238E27FC236}">
                <a16:creationId xmlns:a16="http://schemas.microsoft.com/office/drawing/2014/main" id="{D2EC815B-70A3-917B-661F-1AEAF05D4E0E}"/>
              </a:ext>
            </a:extLst>
          </p:cNvPr>
          <p:cNvPicPr>
            <a:picLocks/>
          </p:cNvPicPr>
          <p:nvPr>
            <p:custDataLst>
              <p:tags r:id="rId4"/>
            </p:custDataLst>
          </p:nvPr>
        </p:nvPicPr>
        <p:blipFill>
          <a:blip r:embed="rId11">
            <a:extLst>
              <a:ext uri="{96DAC541-7B7A-43D3-8B79-37D633B846F1}">
                <asvg:svgBlip xmlns:asvg="http://schemas.microsoft.com/office/drawing/2016/SVG/main" r:embed="rId12"/>
              </a:ext>
            </a:extLst>
          </a:blip>
          <a:stretch>
            <a:fillRect/>
          </a:stretch>
        </p:blipFill>
        <p:spPr>
          <a:xfrm>
            <a:off x="10826048" y="577634"/>
            <a:ext cx="597332" cy="597332"/>
          </a:xfrm>
          <a:prstGeom prst="rect">
            <a:avLst/>
          </a:prstGeom>
        </p:spPr>
      </p:pic>
      <p:pic>
        <p:nvPicPr>
          <p:cNvPr id="9" name="Graphique 8">
            <a:extLst>
              <a:ext uri="{FF2B5EF4-FFF2-40B4-BE49-F238E27FC236}">
                <a16:creationId xmlns:a16="http://schemas.microsoft.com/office/drawing/2014/main" id="{B9A10495-1B20-C5A7-2B60-59139EB6FB0C}"/>
              </a:ext>
            </a:extLst>
          </p:cNvPr>
          <p:cNvPicPr>
            <a:picLocks/>
          </p:cNvPicPr>
          <p:nvPr>
            <p:custDataLst>
              <p:tags r:id="rId5"/>
            </p:custDataLst>
          </p:nvPr>
        </p:nvPicPr>
        <p:blipFill>
          <a:blip r:embed="rId13">
            <a:extLst>
              <a:ext uri="{96DAC541-7B7A-43D3-8B79-37D633B846F1}">
                <asvg:svgBlip xmlns:asvg="http://schemas.microsoft.com/office/drawing/2016/SVG/main" r:embed="rId14"/>
              </a:ext>
            </a:extLst>
          </a:blip>
          <a:stretch>
            <a:fillRect/>
          </a:stretch>
        </p:blipFill>
        <p:spPr>
          <a:xfrm>
            <a:off x="3901440" y="617220"/>
            <a:ext cx="1036320" cy="518160"/>
          </a:xfrm>
          <a:prstGeom prst="rect">
            <a:avLst/>
          </a:prstGeom>
        </p:spPr>
      </p:pic>
      <p:pic>
        <p:nvPicPr>
          <p:cNvPr id="11" name="Graphique 10">
            <a:extLst>
              <a:ext uri="{FF2B5EF4-FFF2-40B4-BE49-F238E27FC236}">
                <a16:creationId xmlns:a16="http://schemas.microsoft.com/office/drawing/2014/main" id="{A58F7D32-CB91-6568-E44E-D6F7E0389CFF}"/>
              </a:ext>
            </a:extLst>
          </p:cNvPr>
          <p:cNvPicPr>
            <a:picLocks/>
          </p:cNvPicPr>
          <p:nvPr>
            <p:custDataLst>
              <p:tags r:id="rId6"/>
            </p:custDataLst>
          </p:nvPr>
        </p:nvPicPr>
        <p:blipFill>
          <a:blip r:embed="rId15">
            <a:extLst>
              <a:ext uri="{96DAC541-7B7A-43D3-8B79-37D633B846F1}">
                <asvg:svgBlip xmlns:asvg="http://schemas.microsoft.com/office/drawing/2016/SVG/main" r:embed="rId16"/>
              </a:ext>
            </a:extLst>
          </a:blip>
          <a:stretch>
            <a:fillRect/>
          </a:stretch>
        </p:blipFill>
        <p:spPr>
          <a:xfrm>
            <a:off x="1158240" y="2270760"/>
            <a:ext cx="2316480" cy="2316480"/>
          </a:xfrm>
          <a:prstGeom prst="rect">
            <a:avLst/>
          </a:prstGeom>
        </p:spPr>
      </p:pic>
      <p:sp>
        <p:nvSpPr>
          <p:cNvPr id="12" name="Rectangle 11">
            <a:extLst>
              <a:ext uri="{FF2B5EF4-FFF2-40B4-BE49-F238E27FC236}">
                <a16:creationId xmlns:a16="http://schemas.microsoft.com/office/drawing/2014/main" id="{69113C4A-7076-F809-19D4-1DD662361E54}"/>
              </a:ext>
            </a:extLst>
          </p:cNvPr>
          <p:cNvSpPr/>
          <p:nvPr>
            <p:custDataLst>
              <p:tags r:id="rId7"/>
            </p:custDataLst>
          </p:nvPr>
        </p:nvSpPr>
        <p:spPr>
          <a:xfrm>
            <a:off x="3901440" y="2571750"/>
            <a:ext cx="7315199" cy="1714500"/>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CA" sz="3700" b="1" dirty="0">
                <a:solidFill>
                  <a:srgbClr val="55736D"/>
                </a:solidFill>
              </a:rPr>
              <a:t>Quels sont les moyens que vous prenez pour gérer l’expertise dans votre organisation? </a:t>
            </a:r>
          </a:p>
        </p:txBody>
      </p:sp>
      <p:sp>
        <p:nvSpPr>
          <p:cNvPr id="13" name="Rectangle 12">
            <a:extLst>
              <a:ext uri="{FF2B5EF4-FFF2-40B4-BE49-F238E27FC236}">
                <a16:creationId xmlns:a16="http://schemas.microsoft.com/office/drawing/2014/main" id="{778BA732-5290-FE1B-41D3-73DC9FAF7438}"/>
              </a:ext>
            </a:extLst>
          </p:cNvPr>
          <p:cNvSpPr/>
          <p:nvPr>
            <p:custDataLst>
              <p:tags r:id="rId8"/>
            </p:custDataLst>
          </p:nvPr>
        </p:nvSpPr>
        <p:spPr>
          <a:xfrm>
            <a:off x="3901440" y="6032500"/>
            <a:ext cx="7315199" cy="51816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p>
            <a:r>
              <a:rPr lang="en-US" sz="2200" b="1">
                <a:solidFill>
                  <a:srgbClr val="5B5B5B"/>
                </a:solidFill>
              </a:rPr>
              <a:t>ⓘ</a:t>
            </a:r>
            <a:r>
              <a:rPr lang="en-US" sz="2000">
                <a:solidFill>
                  <a:srgbClr val="5B5B5B"/>
                </a:solidFill>
              </a:rPr>
              <a:t> Start presenting to display the poll results on this slide.</a:t>
            </a:r>
            <a:endParaRPr lang="fr-CA" sz="2000">
              <a:solidFill>
                <a:srgbClr val="5B5B5B"/>
              </a:solidFill>
            </a:endParaRPr>
          </a:p>
        </p:txBody>
      </p:sp>
    </p:spTree>
    <p:custDataLst>
      <p:tags r:id="rId1"/>
    </p:custDataLst>
    <p:extLst>
      <p:ext uri="{BB962C8B-B14F-4D97-AF65-F5344CB8AC3E}">
        <p14:creationId xmlns:p14="http://schemas.microsoft.com/office/powerpoint/2010/main" val="3513928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12"/>
                                        </p:tgtEl>
                                      </p:cBhvr>
                                    </p:animEffect>
                                    <p:animScale>
                                      <p:cBhvr>
                                        <p:cTn id="7" dur="25" autoRev="1" fill="hold"/>
                                        <p:tgtEl>
                                          <p:spTgt spid="1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FFA191-5CCC-43CB-BD83-4F80ED362608}"/>
              </a:ext>
            </a:extLst>
          </p:cNvPr>
          <p:cNvSpPr>
            <a:spLocks noGrp="1"/>
          </p:cNvSpPr>
          <p:nvPr>
            <p:ph type="title"/>
            <p:custDataLst>
              <p:tags r:id="rId1"/>
            </p:custDataLst>
          </p:nvPr>
        </p:nvSpPr>
        <p:spPr>
          <a:xfrm>
            <a:off x="3088800" y="320400"/>
            <a:ext cx="8191500" cy="1325563"/>
          </a:xfrm>
        </p:spPr>
        <p:txBody>
          <a:bodyPr rtlCol="0"/>
          <a:lstStyle/>
          <a:p>
            <a:pPr rtl="0"/>
            <a:r>
              <a:rPr lang="fr-CA" dirty="0"/>
              <a:t>Les solutions </a:t>
            </a:r>
          </a:p>
        </p:txBody>
      </p:sp>
      <p:sp>
        <p:nvSpPr>
          <p:cNvPr id="3" name="Espace réservé du contenu 2">
            <a:extLst>
              <a:ext uri="{FF2B5EF4-FFF2-40B4-BE49-F238E27FC236}">
                <a16:creationId xmlns:a16="http://schemas.microsoft.com/office/drawing/2014/main" id="{E14BBEAF-B516-45F4-9EF6-A9F65111580F}"/>
              </a:ext>
            </a:extLst>
          </p:cNvPr>
          <p:cNvSpPr>
            <a:spLocks noGrp="1"/>
          </p:cNvSpPr>
          <p:nvPr>
            <p:ph type="body" sz="quarter" idx="14"/>
            <p:custDataLst>
              <p:tags r:id="rId2"/>
            </p:custDataLst>
          </p:nvPr>
        </p:nvSpPr>
        <p:spPr>
          <a:xfrm>
            <a:off x="3088800" y="1409544"/>
            <a:ext cx="8167688" cy="1779172"/>
          </a:xfrm>
        </p:spPr>
        <p:txBody>
          <a:bodyPr vert="horz" lIns="91440" tIns="45720" rIns="91440" bIns="45720" rtlCol="0" anchor="t">
            <a:normAutofit fontScale="85000" lnSpcReduction="10000"/>
          </a:bodyPr>
          <a:lstStyle/>
          <a:p>
            <a:pPr marL="342900" indent="-342900" rtl="0">
              <a:buClr>
                <a:schemeClr val="accent3">
                  <a:lumMod val="90000"/>
                </a:schemeClr>
              </a:buClr>
              <a:buFont typeface="Source Sans Pro Light" panose="020B0403030403020204" pitchFamily="34" charset="0"/>
              <a:buChar char="‖"/>
            </a:pPr>
            <a:r>
              <a:rPr lang="fr-CA" sz="2000" b="1" dirty="0"/>
              <a:t>Mutualisation des services rendus dans des pôles d’expertises propres</a:t>
            </a:r>
            <a:br>
              <a:rPr lang="fr-CA" sz="2000" dirty="0"/>
            </a:br>
            <a:r>
              <a:rPr lang="fr-CA" sz="2000" dirty="0"/>
              <a:t>(Retraite Québec, MCN, SQI, Santé Québec)</a:t>
            </a:r>
          </a:p>
          <a:p>
            <a:pPr marL="800100" lvl="1" indent="-342900">
              <a:buClr>
                <a:srgbClr val="55736D"/>
              </a:buClr>
              <a:buFont typeface="Source Sans Pro Light" panose="020B0403030403020204" pitchFamily="34" charset="0"/>
              <a:buChar char="|"/>
            </a:pPr>
            <a:r>
              <a:rPr lang="fr-CA" sz="2000" dirty="0"/>
              <a:t>Rapide et avantageux au niveau des coûts</a:t>
            </a:r>
          </a:p>
          <a:p>
            <a:pPr marL="800100" lvl="1" indent="-342900">
              <a:buClr>
                <a:srgbClr val="55736D"/>
              </a:buClr>
              <a:buFont typeface="Source Sans Pro Light" panose="020B0403030403020204" pitchFamily="34" charset="0"/>
              <a:buChar char="|"/>
            </a:pPr>
            <a:r>
              <a:rPr lang="fr-CA" sz="2000" dirty="0"/>
              <a:t>Souvent utilisée pour optimiser et rationaliser</a:t>
            </a:r>
          </a:p>
          <a:p>
            <a:pPr marL="800100" lvl="1" indent="-342900">
              <a:buClr>
                <a:srgbClr val="55736D"/>
              </a:buClr>
              <a:buFont typeface="Source Sans Pro Light" panose="020B0403030403020204" pitchFamily="34" charset="0"/>
              <a:buChar char="|"/>
            </a:pPr>
            <a:r>
              <a:rPr lang="fr-CA" sz="2000" dirty="0"/>
              <a:t>IA et robotisation viennent en aide</a:t>
            </a:r>
          </a:p>
        </p:txBody>
      </p:sp>
      <p:sp>
        <p:nvSpPr>
          <p:cNvPr id="9" name="Espace réservé pour la diapositive 8">
            <a:extLst>
              <a:ext uri="{FF2B5EF4-FFF2-40B4-BE49-F238E27FC236}">
                <a16:creationId xmlns:a16="http://schemas.microsoft.com/office/drawing/2014/main" id="{A31EA141-3C56-48C9-B1FB-183C363CC09E}"/>
              </a:ext>
            </a:extLst>
          </p:cNvPr>
          <p:cNvSpPr>
            <a:spLocks noGrp="1"/>
          </p:cNvSpPr>
          <p:nvPr>
            <p:ph type="sldNum" sz="quarter" idx="12"/>
            <p:custDataLst>
              <p:tags r:id="rId3"/>
            </p:custDataLst>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B5CEABB6-07DC-46E8-9B57-56EC44A396E5}" type="slidenum">
              <a:rPr kumimoji="0" lang="fr-CA" sz="1200" b="0" i="0" u="none" strike="noStrike" kern="1200" cap="none" spc="0" normalizeH="0" baseline="0" noProof="0" smtClean="0">
                <a:ln>
                  <a:noFill/>
                </a:ln>
                <a:solidFill>
                  <a:srgbClr val="E7E6E6">
                    <a:lumMod val="50000"/>
                  </a:srgbClr>
                </a:solidFill>
                <a:effectLst/>
                <a:uLnTx/>
                <a:uFillTx/>
                <a:latin typeface="Source Sans Pr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fr-CA" sz="1200" b="0" i="0" u="none" strike="noStrike" kern="1200" cap="none" spc="0" normalizeH="0" baseline="0" noProof="0">
              <a:ln>
                <a:noFill/>
              </a:ln>
              <a:solidFill>
                <a:srgbClr val="E7E6E6">
                  <a:lumMod val="50000"/>
                </a:srgbClr>
              </a:solidFill>
              <a:effectLst/>
              <a:uLnTx/>
              <a:uFillTx/>
              <a:latin typeface="Source Sans Pro Light"/>
              <a:ea typeface="+mn-ea"/>
              <a:cs typeface="+mn-cs"/>
            </a:endParaRPr>
          </a:p>
        </p:txBody>
      </p:sp>
      <p:cxnSp>
        <p:nvCxnSpPr>
          <p:cNvPr id="4" name="Connecteur droit 3">
            <a:extLst>
              <a:ext uri="{FF2B5EF4-FFF2-40B4-BE49-F238E27FC236}">
                <a16:creationId xmlns:a16="http://schemas.microsoft.com/office/drawing/2014/main" id="{F38F9E59-0E2B-C25E-BB56-79D0AF9E511B}"/>
              </a:ext>
            </a:extLst>
          </p:cNvPr>
          <p:cNvCxnSpPr/>
          <p:nvPr>
            <p:custDataLst>
              <p:tags r:id="rId4"/>
            </p:custDataLst>
          </p:nvPr>
        </p:nvCxnSpPr>
        <p:spPr>
          <a:xfrm>
            <a:off x="3705174" y="3593393"/>
            <a:ext cx="4386805" cy="0"/>
          </a:xfrm>
          <a:prstGeom prst="line">
            <a:avLst/>
          </a:prstGeom>
        </p:spPr>
        <p:style>
          <a:lnRef idx="1">
            <a:schemeClr val="accent4"/>
          </a:lnRef>
          <a:fillRef idx="0">
            <a:schemeClr val="accent4"/>
          </a:fillRef>
          <a:effectRef idx="0">
            <a:schemeClr val="accent4"/>
          </a:effectRef>
          <a:fontRef idx="minor">
            <a:schemeClr val="tx1"/>
          </a:fontRef>
        </p:style>
      </p:cxnSp>
      <p:sp>
        <p:nvSpPr>
          <p:cNvPr id="5" name="Espace réservé du contenu 2">
            <a:extLst>
              <a:ext uri="{FF2B5EF4-FFF2-40B4-BE49-F238E27FC236}">
                <a16:creationId xmlns:a16="http://schemas.microsoft.com/office/drawing/2014/main" id="{2FA48426-0C2C-EC57-6C75-6445FEF36A58}"/>
              </a:ext>
            </a:extLst>
          </p:cNvPr>
          <p:cNvSpPr txBox="1">
            <a:spLocks/>
          </p:cNvSpPr>
          <p:nvPr>
            <p:custDataLst>
              <p:tags r:id="rId5"/>
            </p:custDataLst>
          </p:nvPr>
        </p:nvSpPr>
        <p:spPr>
          <a:xfrm>
            <a:off x="3705174" y="3831874"/>
            <a:ext cx="6655444" cy="2094288"/>
          </a:xfrm>
          <a:prstGeom prst="rect">
            <a:avLst/>
          </a:prstGeom>
        </p:spPr>
        <p:txBody>
          <a:bodyPr vert="horz" lIns="91440" tIns="45720" rIns="91440" bIns="45720" rtlCol="0" anchor="t">
            <a:normAutofit/>
          </a:bodyPr>
          <a:lstStyle>
            <a:lvl1pPr marL="0" indent="0" algn="l" defTabSz="914400" rtl="0" eaLnBrk="1" latinLnBrk="0" hangingPunct="1">
              <a:lnSpc>
                <a:spcPts val="2600"/>
              </a:lnSpc>
              <a:spcBef>
                <a:spcPts val="0"/>
              </a:spcBef>
              <a:buFont typeface="Arial" panose="020B0604020202020204" pitchFamily="34" charset="0"/>
              <a:buNone/>
              <a:defRPr sz="1600" kern="1200">
                <a:solidFill>
                  <a:schemeClr val="tx1">
                    <a:lumMod val="65000"/>
                    <a:lumOff val="35000"/>
                  </a:schemeClr>
                </a:solidFill>
                <a:latin typeface="+mn-lt"/>
                <a:ea typeface="+mn-ea"/>
                <a:cs typeface="+mn-cs"/>
              </a:defRPr>
            </a:lvl1pPr>
            <a:lvl2pPr marL="457200" indent="0" algn="l" defTabSz="914400" rtl="0" eaLnBrk="1" latinLnBrk="0" hangingPunct="1">
              <a:lnSpc>
                <a:spcPts val="2600"/>
              </a:lnSpc>
              <a:spcBef>
                <a:spcPts val="0"/>
              </a:spcBef>
              <a:buFont typeface="Arial" panose="020B0604020202020204" pitchFamily="34" charset="0"/>
              <a:buNone/>
              <a:defRPr sz="1600" kern="1200">
                <a:solidFill>
                  <a:schemeClr val="tx1">
                    <a:lumMod val="65000"/>
                    <a:lumOff val="35000"/>
                  </a:schemeClr>
                </a:solidFill>
                <a:latin typeface="+mn-lt"/>
                <a:ea typeface="+mn-ea"/>
                <a:cs typeface="+mn-cs"/>
              </a:defRPr>
            </a:lvl2pPr>
            <a:lvl3pPr marL="914400" indent="0" algn="l" defTabSz="914400" rtl="0" eaLnBrk="1" latinLnBrk="0" hangingPunct="1">
              <a:lnSpc>
                <a:spcPts val="2600"/>
              </a:lnSpc>
              <a:spcBef>
                <a:spcPts val="0"/>
              </a:spcBef>
              <a:buFont typeface="Arial" panose="020B0604020202020204" pitchFamily="34" charset="0"/>
              <a:buNone/>
              <a:defRPr sz="1600" kern="1200">
                <a:solidFill>
                  <a:schemeClr val="tx1">
                    <a:lumMod val="65000"/>
                    <a:lumOff val="35000"/>
                  </a:schemeClr>
                </a:solidFill>
                <a:latin typeface="+mn-lt"/>
                <a:ea typeface="+mn-ea"/>
                <a:cs typeface="+mn-cs"/>
              </a:defRPr>
            </a:lvl3pPr>
            <a:lvl4pPr marL="1371600" indent="0" algn="l" defTabSz="914400" rtl="0" eaLnBrk="1" latinLnBrk="0" hangingPunct="1">
              <a:lnSpc>
                <a:spcPts val="2600"/>
              </a:lnSpc>
              <a:spcBef>
                <a:spcPts val="0"/>
              </a:spcBef>
              <a:buFont typeface="Arial" panose="020B0604020202020204" pitchFamily="34" charset="0"/>
              <a:buNone/>
              <a:defRPr sz="1600" kern="1200">
                <a:solidFill>
                  <a:schemeClr val="tx1">
                    <a:lumMod val="65000"/>
                    <a:lumOff val="35000"/>
                  </a:schemeClr>
                </a:solidFill>
                <a:latin typeface="+mn-lt"/>
                <a:ea typeface="+mn-ea"/>
                <a:cs typeface="+mn-cs"/>
              </a:defRPr>
            </a:lvl4pPr>
            <a:lvl5pPr marL="1828800" indent="0" algn="l" defTabSz="914400" rtl="0" eaLnBrk="1" latinLnBrk="0" hangingPunct="1">
              <a:lnSpc>
                <a:spcPts val="2600"/>
              </a:lnSpc>
              <a:spcBef>
                <a:spcPts val="0"/>
              </a:spcBef>
              <a:buFont typeface="Arial" panose="020B0604020202020204" pitchFamily="34" charset="0"/>
              <a:buNone/>
              <a:defRPr sz="16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Clr>
                <a:schemeClr val="accent3">
                  <a:lumMod val="90000"/>
                </a:schemeClr>
              </a:buClr>
              <a:buFont typeface="Source Sans Pro Light" panose="020B0403030403020204" pitchFamily="34" charset="0"/>
              <a:buChar char="‖"/>
            </a:pPr>
            <a:r>
              <a:rPr lang="fr-CA" sz="1800" b="1" dirty="0"/>
              <a:t>Faire appel à l’externe pour obtenir de l’expertise </a:t>
            </a:r>
            <a:br>
              <a:rPr lang="fr-CA" sz="1800" dirty="0"/>
            </a:br>
            <a:r>
              <a:rPr lang="fr-CA" sz="1800" dirty="0"/>
              <a:t>(technologies, infrastructures, affaires juridiques, fournisseurs de services)</a:t>
            </a:r>
          </a:p>
          <a:p>
            <a:pPr marL="800100" lvl="1" indent="-342900">
              <a:buClr>
                <a:srgbClr val="55736D"/>
              </a:buClr>
              <a:buFont typeface="Source Sans Pro Light" panose="020B0403030403020204" pitchFamily="34" charset="0"/>
              <a:buChar char="|"/>
            </a:pPr>
            <a:r>
              <a:rPr lang="fr-CA" sz="1800" dirty="0"/>
              <a:t>Concentrer nos efforts aux bons endroits</a:t>
            </a:r>
          </a:p>
          <a:p>
            <a:pPr marL="800100" lvl="1" indent="-342900">
              <a:buClr>
                <a:srgbClr val="55736D"/>
              </a:buClr>
              <a:buFont typeface="Source Sans Pro Light" panose="020B0403030403020204" pitchFamily="34" charset="0"/>
              <a:buChar char="|"/>
            </a:pPr>
            <a:r>
              <a:rPr lang="fr-CA" sz="1800" dirty="0"/>
              <a:t>Coût du maintien de l’expertise en surprime ($$$)</a:t>
            </a:r>
          </a:p>
          <a:p>
            <a:pPr marL="800100" lvl="1" indent="-342900">
              <a:buClr>
                <a:srgbClr val="55736D"/>
              </a:buClr>
              <a:buFont typeface="Source Sans Pro Light" panose="020B0403030403020204" pitchFamily="34" charset="0"/>
              <a:buChar char="|"/>
            </a:pPr>
            <a:r>
              <a:rPr lang="fr-CA" sz="1800" dirty="0"/>
              <a:t>Impartialité</a:t>
            </a:r>
          </a:p>
          <a:p>
            <a:pPr marL="742950" lvl="1" indent="-285750">
              <a:buFont typeface="Arial" panose="020B0604020202020204" pitchFamily="34" charset="0"/>
              <a:buChar char="•"/>
            </a:pPr>
            <a:endParaRPr lang="fr-CA" dirty="0"/>
          </a:p>
        </p:txBody>
      </p:sp>
    </p:spTree>
    <p:extLst>
      <p:ext uri="{BB962C8B-B14F-4D97-AF65-F5344CB8AC3E}">
        <p14:creationId xmlns:p14="http://schemas.microsoft.com/office/powerpoint/2010/main" val="3280741572"/>
      </p:ext>
    </p:extLst>
  </p:cSld>
  <p:clrMapOvr>
    <a:masterClrMapping/>
  </p:clrMapOvr>
  <p:extLst>
    <p:ext uri="{6950BFC3-D8DA-4A85-94F7-54DA5524770B}">
      <p188:commentRel xmlns:p188="http://schemas.microsoft.com/office/powerpoint/2018/8/main" r:id="rId8"/>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FFA191-5CCC-43CB-BD83-4F80ED362608}"/>
              </a:ext>
            </a:extLst>
          </p:cNvPr>
          <p:cNvSpPr>
            <a:spLocks noGrp="1"/>
          </p:cNvSpPr>
          <p:nvPr>
            <p:ph type="title"/>
            <p:custDataLst>
              <p:tags r:id="rId1"/>
            </p:custDataLst>
          </p:nvPr>
        </p:nvSpPr>
        <p:spPr>
          <a:xfrm>
            <a:off x="3088730" y="320400"/>
            <a:ext cx="8191500" cy="1325563"/>
          </a:xfrm>
        </p:spPr>
        <p:txBody>
          <a:bodyPr rtlCol="0"/>
          <a:lstStyle/>
          <a:p>
            <a:pPr rtl="0"/>
            <a:r>
              <a:rPr lang="fr-CA" dirty="0"/>
              <a:t>Les solutions </a:t>
            </a:r>
          </a:p>
        </p:txBody>
      </p:sp>
      <p:sp>
        <p:nvSpPr>
          <p:cNvPr id="3" name="Espace réservé du contenu 2">
            <a:extLst>
              <a:ext uri="{FF2B5EF4-FFF2-40B4-BE49-F238E27FC236}">
                <a16:creationId xmlns:a16="http://schemas.microsoft.com/office/drawing/2014/main" id="{E14BBEAF-B516-45F4-9EF6-A9F65111580F}"/>
              </a:ext>
            </a:extLst>
          </p:cNvPr>
          <p:cNvSpPr>
            <a:spLocks noGrp="1"/>
          </p:cNvSpPr>
          <p:nvPr>
            <p:ph type="body" sz="quarter" idx="14"/>
            <p:custDataLst>
              <p:tags r:id="rId2"/>
            </p:custDataLst>
          </p:nvPr>
        </p:nvSpPr>
        <p:spPr>
          <a:xfrm>
            <a:off x="2891961" y="1470160"/>
            <a:ext cx="8167688" cy="1597133"/>
          </a:xfrm>
        </p:spPr>
        <p:txBody>
          <a:bodyPr vert="horz" lIns="91440" tIns="45720" rIns="91440" bIns="45720" rtlCol="0" anchor="t">
            <a:normAutofit fontScale="77500" lnSpcReduction="20000"/>
          </a:bodyPr>
          <a:lstStyle/>
          <a:p>
            <a:pPr marL="342900" indent="-342900" rtl="0">
              <a:buClr>
                <a:schemeClr val="accent3">
                  <a:lumMod val="90000"/>
                </a:schemeClr>
              </a:buClr>
              <a:buFont typeface="Source Sans Pro Light" panose="020B0403030403020204" pitchFamily="34" charset="0"/>
              <a:buChar char="‖"/>
            </a:pPr>
            <a:r>
              <a:rPr lang="fr-CA" sz="2000" b="1" dirty="0"/>
              <a:t>Partenariat avec chaires de recherche et de centres universitaires spécialisés</a:t>
            </a:r>
            <a:br>
              <a:rPr lang="fr-CA" sz="2000" dirty="0"/>
            </a:br>
            <a:r>
              <a:rPr lang="fr-CA" sz="2000" dirty="0"/>
              <a:t>(CIUSSS, INRS, IRSST, CRIQ, INSPQ, ENAP)</a:t>
            </a:r>
          </a:p>
          <a:p>
            <a:pPr marL="800100" lvl="1" indent="-342900">
              <a:buClr>
                <a:srgbClr val="55736D"/>
              </a:buClr>
              <a:buFont typeface="Source Sans Pro Light" panose="020B0403030403020204" pitchFamily="34" charset="0"/>
              <a:buChar char="|"/>
            </a:pPr>
            <a:r>
              <a:rPr lang="fr-CA" sz="2000" dirty="0"/>
              <a:t>Partenariats gagnants-gagnants fonction publique et expertise</a:t>
            </a:r>
          </a:p>
          <a:p>
            <a:pPr marL="800100" lvl="1" indent="-342900">
              <a:buClr>
                <a:srgbClr val="55736D"/>
              </a:buClr>
              <a:buFont typeface="Source Sans Pro Light" panose="020B0403030403020204" pitchFamily="34" charset="0"/>
              <a:buChar char="|"/>
            </a:pPr>
            <a:r>
              <a:rPr lang="fr-CA" sz="2000" dirty="0"/>
              <a:t>Coûteux, gains à long terme </a:t>
            </a:r>
          </a:p>
        </p:txBody>
      </p:sp>
      <p:sp>
        <p:nvSpPr>
          <p:cNvPr id="9" name="Espace réservé pour la diapositive 8">
            <a:extLst>
              <a:ext uri="{FF2B5EF4-FFF2-40B4-BE49-F238E27FC236}">
                <a16:creationId xmlns:a16="http://schemas.microsoft.com/office/drawing/2014/main" id="{A31EA141-3C56-48C9-B1FB-183C363CC09E}"/>
              </a:ext>
            </a:extLst>
          </p:cNvPr>
          <p:cNvSpPr>
            <a:spLocks noGrp="1"/>
          </p:cNvSpPr>
          <p:nvPr>
            <p:ph type="sldNum" sz="quarter" idx="12"/>
            <p:custDataLst>
              <p:tags r:id="rId3"/>
            </p:custDataLst>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B5CEABB6-07DC-46E8-9B57-56EC44A396E5}" type="slidenum">
              <a:rPr kumimoji="0" lang="fr-CA" sz="1200" b="0" i="0" u="none" strike="noStrike" kern="1200" cap="none" spc="0" normalizeH="0" baseline="0" noProof="0" smtClean="0">
                <a:ln>
                  <a:noFill/>
                </a:ln>
                <a:solidFill>
                  <a:srgbClr val="E7E6E6">
                    <a:lumMod val="50000"/>
                  </a:srgbClr>
                </a:solidFill>
                <a:effectLst/>
                <a:uLnTx/>
                <a:uFillTx/>
                <a:latin typeface="Source Sans Pr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fr-CA" sz="1200" b="0" i="0" u="none" strike="noStrike" kern="1200" cap="none" spc="0" normalizeH="0" baseline="0" noProof="0" dirty="0">
              <a:ln>
                <a:noFill/>
              </a:ln>
              <a:solidFill>
                <a:srgbClr val="E7E6E6">
                  <a:lumMod val="50000"/>
                </a:srgbClr>
              </a:solidFill>
              <a:effectLst/>
              <a:uLnTx/>
              <a:uFillTx/>
              <a:latin typeface="Source Sans Pro Light"/>
              <a:ea typeface="+mn-ea"/>
              <a:cs typeface="+mn-cs"/>
            </a:endParaRPr>
          </a:p>
        </p:txBody>
      </p:sp>
      <p:sp>
        <p:nvSpPr>
          <p:cNvPr id="4" name="Espace réservé du contenu 2">
            <a:extLst>
              <a:ext uri="{FF2B5EF4-FFF2-40B4-BE49-F238E27FC236}">
                <a16:creationId xmlns:a16="http://schemas.microsoft.com/office/drawing/2014/main" id="{963C0EC8-1205-CD9B-D732-AF5B4754285B}"/>
              </a:ext>
            </a:extLst>
          </p:cNvPr>
          <p:cNvSpPr txBox="1">
            <a:spLocks/>
          </p:cNvSpPr>
          <p:nvPr>
            <p:custDataLst>
              <p:tags r:id="rId4"/>
            </p:custDataLst>
          </p:nvPr>
        </p:nvSpPr>
        <p:spPr>
          <a:xfrm>
            <a:off x="3283481" y="3540276"/>
            <a:ext cx="7776168" cy="2378596"/>
          </a:xfrm>
          <a:prstGeom prst="rect">
            <a:avLst/>
          </a:prstGeom>
        </p:spPr>
        <p:txBody>
          <a:bodyPr vert="horz" lIns="91440" tIns="45720" rIns="91440" bIns="45720" rtlCol="0" anchor="t">
            <a:noAutofit/>
          </a:bodyPr>
          <a:lstStyle>
            <a:lvl1pPr marL="0" indent="0" algn="l" defTabSz="914400" rtl="0" eaLnBrk="1" latinLnBrk="0" hangingPunct="1">
              <a:lnSpc>
                <a:spcPts val="2600"/>
              </a:lnSpc>
              <a:spcBef>
                <a:spcPts val="0"/>
              </a:spcBef>
              <a:buFont typeface="Arial" panose="020B0604020202020204" pitchFamily="34" charset="0"/>
              <a:buNone/>
              <a:defRPr sz="1600" kern="1200">
                <a:solidFill>
                  <a:schemeClr val="tx1">
                    <a:lumMod val="65000"/>
                    <a:lumOff val="35000"/>
                  </a:schemeClr>
                </a:solidFill>
                <a:latin typeface="+mn-lt"/>
                <a:ea typeface="+mn-ea"/>
                <a:cs typeface="+mn-cs"/>
              </a:defRPr>
            </a:lvl1pPr>
            <a:lvl2pPr marL="457200" indent="0" algn="l" defTabSz="914400" rtl="0" eaLnBrk="1" latinLnBrk="0" hangingPunct="1">
              <a:lnSpc>
                <a:spcPts val="2600"/>
              </a:lnSpc>
              <a:spcBef>
                <a:spcPts val="0"/>
              </a:spcBef>
              <a:buFont typeface="Arial" panose="020B0604020202020204" pitchFamily="34" charset="0"/>
              <a:buNone/>
              <a:defRPr sz="1600" kern="1200">
                <a:solidFill>
                  <a:schemeClr val="tx1">
                    <a:lumMod val="65000"/>
                    <a:lumOff val="35000"/>
                  </a:schemeClr>
                </a:solidFill>
                <a:latin typeface="+mn-lt"/>
                <a:ea typeface="+mn-ea"/>
                <a:cs typeface="+mn-cs"/>
              </a:defRPr>
            </a:lvl2pPr>
            <a:lvl3pPr marL="914400" indent="0" algn="l" defTabSz="914400" rtl="0" eaLnBrk="1" latinLnBrk="0" hangingPunct="1">
              <a:lnSpc>
                <a:spcPts val="2600"/>
              </a:lnSpc>
              <a:spcBef>
                <a:spcPts val="0"/>
              </a:spcBef>
              <a:buFont typeface="Arial" panose="020B0604020202020204" pitchFamily="34" charset="0"/>
              <a:buNone/>
              <a:defRPr sz="1600" kern="1200">
                <a:solidFill>
                  <a:schemeClr val="tx1">
                    <a:lumMod val="65000"/>
                    <a:lumOff val="35000"/>
                  </a:schemeClr>
                </a:solidFill>
                <a:latin typeface="+mn-lt"/>
                <a:ea typeface="+mn-ea"/>
                <a:cs typeface="+mn-cs"/>
              </a:defRPr>
            </a:lvl3pPr>
            <a:lvl4pPr marL="1371600" indent="0" algn="l" defTabSz="914400" rtl="0" eaLnBrk="1" latinLnBrk="0" hangingPunct="1">
              <a:lnSpc>
                <a:spcPts val="2600"/>
              </a:lnSpc>
              <a:spcBef>
                <a:spcPts val="0"/>
              </a:spcBef>
              <a:buFont typeface="Arial" panose="020B0604020202020204" pitchFamily="34" charset="0"/>
              <a:buNone/>
              <a:defRPr sz="1600" kern="1200">
                <a:solidFill>
                  <a:schemeClr val="tx1">
                    <a:lumMod val="65000"/>
                    <a:lumOff val="35000"/>
                  </a:schemeClr>
                </a:solidFill>
                <a:latin typeface="+mn-lt"/>
                <a:ea typeface="+mn-ea"/>
                <a:cs typeface="+mn-cs"/>
              </a:defRPr>
            </a:lvl4pPr>
            <a:lvl5pPr marL="1828800" indent="0" algn="l" defTabSz="914400" rtl="0" eaLnBrk="1" latinLnBrk="0" hangingPunct="1">
              <a:lnSpc>
                <a:spcPts val="2600"/>
              </a:lnSpc>
              <a:spcBef>
                <a:spcPts val="0"/>
              </a:spcBef>
              <a:buFont typeface="Arial" panose="020B0604020202020204" pitchFamily="34" charset="0"/>
              <a:buNone/>
              <a:defRPr sz="16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Clr>
                <a:schemeClr val="accent3">
                  <a:lumMod val="90000"/>
                </a:schemeClr>
              </a:buClr>
              <a:buFont typeface="Source Sans Pro Light" panose="020B0403030403020204" pitchFamily="34" charset="0"/>
              <a:buChar char="‖"/>
            </a:pPr>
            <a:r>
              <a:rPr lang="fr-CA" sz="1700" b="1" dirty="0"/>
              <a:t>Espace de collaboration, table de concertation interministérielle</a:t>
            </a:r>
          </a:p>
          <a:p>
            <a:pPr marL="800100" lvl="1" indent="-342900">
              <a:buClr>
                <a:srgbClr val="55736D"/>
              </a:buClr>
              <a:buFont typeface="Source Sans Pro Light" panose="020B0403030403020204" pitchFamily="34" charset="0"/>
              <a:buChar char="|"/>
            </a:pPr>
            <a:r>
              <a:rPr lang="fr-CA" sz="1700" dirty="0"/>
              <a:t>Jumelage </a:t>
            </a:r>
          </a:p>
          <a:p>
            <a:pPr marL="800100" lvl="1" indent="-342900">
              <a:buClr>
                <a:srgbClr val="55736D"/>
              </a:buClr>
              <a:buFont typeface="Source Sans Pro Light" panose="020B0403030403020204" pitchFamily="34" charset="0"/>
              <a:buChar char="|"/>
            </a:pPr>
            <a:r>
              <a:rPr lang="fr-CA" sz="1700" dirty="0"/>
              <a:t>Incubateur</a:t>
            </a:r>
          </a:p>
          <a:p>
            <a:pPr marL="800100" lvl="1" indent="-342900">
              <a:buClr>
                <a:srgbClr val="55736D"/>
              </a:buClr>
              <a:buFont typeface="Source Sans Pro Light" panose="020B0403030403020204" pitchFamily="34" charset="0"/>
              <a:buChar char="|"/>
            </a:pPr>
            <a:r>
              <a:rPr lang="fr-CA" sz="1700" dirty="0"/>
              <a:t>Gains à court terme</a:t>
            </a:r>
          </a:p>
          <a:p>
            <a:pPr marL="800100" lvl="1" indent="-342900">
              <a:buClr>
                <a:srgbClr val="55736D"/>
              </a:buClr>
              <a:buFont typeface="Source Sans Pro Light" panose="020B0403030403020204" pitchFamily="34" charset="0"/>
              <a:buChar char="|"/>
            </a:pPr>
            <a:r>
              <a:rPr lang="fr-CA" sz="1700" dirty="0"/>
              <a:t>Programme scientifique en résidence du Fonds de recherche du Québec</a:t>
            </a:r>
          </a:p>
          <a:p>
            <a:r>
              <a:rPr lang="fr-CA" sz="1200" dirty="0">
                <a:hlinkClick r:id="rId8"/>
              </a:rPr>
              <a:t>Scientifique en résidence : Perspective de carrière de type postdoctoral – Fonds de recherche du Québec - FRQ (gouv.qc.ca)</a:t>
            </a:r>
            <a:endParaRPr lang="fr-CA" sz="1200" dirty="0"/>
          </a:p>
        </p:txBody>
      </p:sp>
      <p:cxnSp>
        <p:nvCxnSpPr>
          <p:cNvPr id="5" name="Connecteur droit 4">
            <a:extLst>
              <a:ext uri="{FF2B5EF4-FFF2-40B4-BE49-F238E27FC236}">
                <a16:creationId xmlns:a16="http://schemas.microsoft.com/office/drawing/2014/main" id="{D56BD5C5-B706-438D-9C6D-A8E6DDCBC1C6}"/>
              </a:ext>
            </a:extLst>
          </p:cNvPr>
          <p:cNvCxnSpPr/>
          <p:nvPr>
            <p:custDataLst>
              <p:tags r:id="rId5"/>
            </p:custDataLst>
          </p:nvPr>
        </p:nvCxnSpPr>
        <p:spPr>
          <a:xfrm>
            <a:off x="3691799" y="3315753"/>
            <a:ext cx="4386805" cy="0"/>
          </a:xfrm>
          <a:prstGeom prst="line">
            <a:avLst/>
          </a:prstGeom>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10632421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7708C79-A4AC-4B5D-92DF-600737E4D11A}"/>
              </a:ext>
            </a:extLst>
          </p:cNvPr>
          <p:cNvSpPr>
            <a:spLocks noGrp="1"/>
          </p:cNvSpPr>
          <p:nvPr>
            <p:ph type="title"/>
            <p:custDataLst>
              <p:tags r:id="rId1"/>
            </p:custDataLst>
          </p:nvPr>
        </p:nvSpPr>
        <p:spPr>
          <a:xfrm>
            <a:off x="554585" y="100021"/>
            <a:ext cx="11586258" cy="1325563"/>
          </a:xfrm>
        </p:spPr>
        <p:txBody>
          <a:bodyPr rtlCol="0"/>
          <a:lstStyle/>
          <a:p>
            <a:pPr rtl="0"/>
            <a:r>
              <a:rPr lang="fr-CA" sz="2800" dirty="0"/>
              <a:t>Les solutions:  </a:t>
            </a:r>
            <a:r>
              <a:rPr lang="fr-CA" sz="3200" dirty="0"/>
              <a:t>La gestion interne de l’expertise</a:t>
            </a:r>
          </a:p>
        </p:txBody>
      </p:sp>
      <p:sp>
        <p:nvSpPr>
          <p:cNvPr id="46" name="Espace réservé du numéro de diapositive 45">
            <a:extLst>
              <a:ext uri="{FF2B5EF4-FFF2-40B4-BE49-F238E27FC236}">
                <a16:creationId xmlns:a16="http://schemas.microsoft.com/office/drawing/2014/main" id="{B057FC65-DE77-429F-8B3E-E77AD3578B92}"/>
              </a:ext>
            </a:extLst>
          </p:cNvPr>
          <p:cNvSpPr>
            <a:spLocks noGrp="1"/>
          </p:cNvSpPr>
          <p:nvPr>
            <p:ph type="sldNum" sz="quarter" idx="12"/>
            <p:custDataLst>
              <p:tags r:id="rId2"/>
            </p:custDataLst>
          </p:nvPr>
        </p:nvSpPr>
        <p:spPr/>
        <p:txBody>
          <a:bodyPr rtlCol="0"/>
          <a:lstStyle/>
          <a:p>
            <a:pPr rtl="0"/>
            <a:fld id="{B5CEABB6-07DC-46E8-9B57-56EC44A396E5}" type="slidenum">
              <a:rPr lang="fr-CA" smtClean="0"/>
              <a:pPr rtl="0"/>
              <a:t>14</a:t>
            </a:fld>
            <a:endParaRPr lang="fr-CA"/>
          </a:p>
        </p:txBody>
      </p:sp>
      <p:graphicFrame>
        <p:nvGraphicFramePr>
          <p:cNvPr id="27" name="Diagramme 26">
            <a:extLst>
              <a:ext uri="{FF2B5EF4-FFF2-40B4-BE49-F238E27FC236}">
                <a16:creationId xmlns:a16="http://schemas.microsoft.com/office/drawing/2014/main" id="{8BAD294E-6BE7-BA71-CCAB-BECD110C30AB}"/>
              </a:ext>
            </a:extLst>
          </p:cNvPr>
          <p:cNvGraphicFramePr/>
          <p:nvPr>
            <p:custDataLst>
              <p:tags r:id="rId3"/>
            </p:custDataLst>
            <p:extLst>
              <p:ext uri="{D42A27DB-BD31-4B8C-83A1-F6EECF244321}">
                <p14:modId xmlns:p14="http://schemas.microsoft.com/office/powerpoint/2010/main" val="1537206983"/>
              </p:ext>
            </p:extLst>
          </p:nvPr>
        </p:nvGraphicFramePr>
        <p:xfrm>
          <a:off x="1676406" y="1453973"/>
          <a:ext cx="6293293" cy="4054353"/>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4" name="ZoneTexte 3">
            <a:extLst>
              <a:ext uri="{FF2B5EF4-FFF2-40B4-BE49-F238E27FC236}">
                <a16:creationId xmlns:a16="http://schemas.microsoft.com/office/drawing/2014/main" id="{78616E2C-3D9B-995B-B43B-B4C75E9AC025}"/>
              </a:ext>
            </a:extLst>
          </p:cNvPr>
          <p:cNvSpPr txBox="1"/>
          <p:nvPr>
            <p:custDataLst>
              <p:tags r:id="rId4"/>
            </p:custDataLst>
          </p:nvPr>
        </p:nvSpPr>
        <p:spPr>
          <a:xfrm>
            <a:off x="7368948" y="4362129"/>
            <a:ext cx="4114800" cy="646331"/>
          </a:xfrm>
          <a:prstGeom prst="rect">
            <a:avLst/>
          </a:prstGeom>
          <a:noFill/>
        </p:spPr>
        <p:txBody>
          <a:bodyPr wrap="square" rtlCol="0">
            <a:spAutoFit/>
          </a:bodyPr>
          <a:lstStyle/>
          <a:p>
            <a:r>
              <a:rPr lang="fr-CA" dirty="0"/>
              <a:t>Documentation, parrainage, transfert</a:t>
            </a:r>
          </a:p>
          <a:p>
            <a:endParaRPr lang="fr-CA" dirty="0"/>
          </a:p>
        </p:txBody>
      </p:sp>
      <p:sp>
        <p:nvSpPr>
          <p:cNvPr id="5" name="ZoneTexte 4">
            <a:extLst>
              <a:ext uri="{FF2B5EF4-FFF2-40B4-BE49-F238E27FC236}">
                <a16:creationId xmlns:a16="http://schemas.microsoft.com/office/drawing/2014/main" id="{D02C2BD9-0957-B13D-E0E5-CDBDDA091E25}"/>
              </a:ext>
            </a:extLst>
          </p:cNvPr>
          <p:cNvSpPr txBox="1"/>
          <p:nvPr>
            <p:custDataLst>
              <p:tags r:id="rId5"/>
            </p:custDataLst>
          </p:nvPr>
        </p:nvSpPr>
        <p:spPr>
          <a:xfrm>
            <a:off x="6935671" y="3140807"/>
            <a:ext cx="4981353" cy="646331"/>
          </a:xfrm>
          <a:prstGeom prst="rect">
            <a:avLst/>
          </a:prstGeom>
          <a:noFill/>
        </p:spPr>
        <p:txBody>
          <a:bodyPr wrap="square" rtlCol="0">
            <a:spAutoFit/>
          </a:bodyPr>
          <a:lstStyle/>
          <a:p>
            <a:r>
              <a:rPr lang="fr-CA" dirty="0"/>
              <a:t>Formation, co-développement, laboratoire/incubateur</a:t>
            </a:r>
          </a:p>
        </p:txBody>
      </p:sp>
      <p:sp>
        <p:nvSpPr>
          <p:cNvPr id="6" name="ZoneTexte 5">
            <a:extLst>
              <a:ext uri="{FF2B5EF4-FFF2-40B4-BE49-F238E27FC236}">
                <a16:creationId xmlns:a16="http://schemas.microsoft.com/office/drawing/2014/main" id="{B1FC72DD-AF3A-249A-05B4-4D98F3E7084D}"/>
              </a:ext>
            </a:extLst>
          </p:cNvPr>
          <p:cNvSpPr txBox="1"/>
          <p:nvPr>
            <p:custDataLst>
              <p:tags r:id="rId6"/>
            </p:custDataLst>
          </p:nvPr>
        </p:nvSpPr>
        <p:spPr>
          <a:xfrm>
            <a:off x="6502395" y="1907674"/>
            <a:ext cx="4981353" cy="369332"/>
          </a:xfrm>
          <a:prstGeom prst="rect">
            <a:avLst/>
          </a:prstGeom>
          <a:noFill/>
        </p:spPr>
        <p:txBody>
          <a:bodyPr wrap="square" rtlCol="0">
            <a:spAutoFit/>
          </a:bodyPr>
          <a:lstStyle/>
          <a:p>
            <a:r>
              <a:rPr lang="fr-CA" dirty="0"/>
              <a:t>Innovation, veille prospective, recherches </a:t>
            </a:r>
          </a:p>
        </p:txBody>
      </p:sp>
      <p:grpSp>
        <p:nvGrpSpPr>
          <p:cNvPr id="8" name="Groupe 7">
            <a:extLst>
              <a:ext uri="{FF2B5EF4-FFF2-40B4-BE49-F238E27FC236}">
                <a16:creationId xmlns:a16="http://schemas.microsoft.com/office/drawing/2014/main" id="{7A42AD54-FA87-ED6C-565B-F9B1A7E155D4}"/>
              </a:ext>
            </a:extLst>
          </p:cNvPr>
          <p:cNvGrpSpPr/>
          <p:nvPr>
            <p:custDataLst>
              <p:tags r:id="rId7"/>
            </p:custDataLst>
          </p:nvPr>
        </p:nvGrpSpPr>
        <p:grpSpPr>
          <a:xfrm>
            <a:off x="2567547" y="656743"/>
            <a:ext cx="461665" cy="4920704"/>
            <a:chOff x="2567547" y="656743"/>
            <a:chExt cx="461665" cy="4920704"/>
          </a:xfrm>
        </p:grpSpPr>
        <p:sp>
          <p:nvSpPr>
            <p:cNvPr id="3" name="Parenthèse ouvrante 2">
              <a:extLst>
                <a:ext uri="{FF2B5EF4-FFF2-40B4-BE49-F238E27FC236}">
                  <a16:creationId xmlns:a16="http://schemas.microsoft.com/office/drawing/2014/main" id="{EB1BBE28-157F-D8E9-366B-A3258E407A6B}"/>
                </a:ext>
              </a:extLst>
            </p:cNvPr>
            <p:cNvSpPr/>
            <p:nvPr/>
          </p:nvSpPr>
          <p:spPr>
            <a:xfrm rot="2204040">
              <a:off x="2568705" y="656743"/>
              <a:ext cx="433724" cy="4920704"/>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7" name="ZoneTexte 6">
              <a:extLst>
                <a:ext uri="{FF2B5EF4-FFF2-40B4-BE49-F238E27FC236}">
                  <a16:creationId xmlns:a16="http://schemas.microsoft.com/office/drawing/2014/main" id="{1B8EDFD6-079D-166B-DFBA-6FE705F4486F}"/>
                </a:ext>
              </a:extLst>
            </p:cNvPr>
            <p:cNvSpPr txBox="1"/>
            <p:nvPr/>
          </p:nvSpPr>
          <p:spPr>
            <a:xfrm rot="18419631">
              <a:off x="450537" y="2908600"/>
              <a:ext cx="4695686" cy="461665"/>
            </a:xfrm>
            <a:prstGeom prst="rect">
              <a:avLst/>
            </a:prstGeom>
            <a:noFill/>
          </p:spPr>
          <p:txBody>
            <a:bodyPr wrap="square" rtlCol="0">
              <a:spAutoFit/>
            </a:bodyPr>
            <a:lstStyle/>
            <a:p>
              <a:r>
                <a:rPr lang="fr-CA" sz="2400" dirty="0"/>
                <a:t>Culture organisation apprenante</a:t>
              </a:r>
            </a:p>
          </p:txBody>
        </p:sp>
      </p:grpSp>
      <p:sp>
        <p:nvSpPr>
          <p:cNvPr id="10" name="Espace réservé pour une image  9">
            <a:extLst>
              <a:ext uri="{FF2B5EF4-FFF2-40B4-BE49-F238E27FC236}">
                <a16:creationId xmlns:a16="http://schemas.microsoft.com/office/drawing/2014/main" id="{1DB38955-A9AB-8016-A406-DD0EEC496260}"/>
              </a:ext>
            </a:extLst>
          </p:cNvPr>
          <p:cNvSpPr>
            <a:spLocks noGrp="1"/>
          </p:cNvSpPr>
          <p:nvPr>
            <p:ph type="pic" sz="quarter" idx="13"/>
          </p:nvPr>
        </p:nvSpPr>
        <p:spPr/>
        <p:txBody>
          <a:bodyPr/>
          <a:lstStyle/>
          <a:p>
            <a:endParaRPr lang="fr-CA"/>
          </a:p>
        </p:txBody>
      </p:sp>
      <p:pic>
        <p:nvPicPr>
          <p:cNvPr id="14" name="Image 13">
            <a:extLst>
              <a:ext uri="{FF2B5EF4-FFF2-40B4-BE49-F238E27FC236}">
                <a16:creationId xmlns:a16="http://schemas.microsoft.com/office/drawing/2014/main" id="{623EF9CF-5820-5D98-452F-480899EBCB11}"/>
              </a:ext>
            </a:extLst>
          </p:cNvPr>
          <p:cNvPicPr>
            <a:picLocks noChangeAspect="1"/>
          </p:cNvPicPr>
          <p:nvPr/>
        </p:nvPicPr>
        <p:blipFill>
          <a:blip r:embed="rId15"/>
          <a:stretch>
            <a:fillRect/>
          </a:stretch>
        </p:blipFill>
        <p:spPr>
          <a:xfrm>
            <a:off x="0" y="5614798"/>
            <a:ext cx="12192000" cy="1325563"/>
          </a:xfrm>
          <a:prstGeom prst="rect">
            <a:avLst/>
          </a:prstGeom>
        </p:spPr>
      </p:pic>
    </p:spTree>
    <p:extLst>
      <p:ext uri="{BB962C8B-B14F-4D97-AF65-F5344CB8AC3E}">
        <p14:creationId xmlns:p14="http://schemas.microsoft.com/office/powerpoint/2010/main" val="595925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CCAEE93-8585-46D4-A7EC-F184E317CB2E}"/>
              </a:ext>
            </a:extLst>
          </p:cNvPr>
          <p:cNvSpPr>
            <a:spLocks noGrp="1"/>
          </p:cNvSpPr>
          <p:nvPr>
            <p:ph type="title"/>
            <p:custDataLst>
              <p:tags r:id="rId1"/>
            </p:custDataLst>
          </p:nvPr>
        </p:nvSpPr>
        <p:spPr/>
        <p:txBody>
          <a:bodyPr rtlCol="0"/>
          <a:lstStyle/>
          <a:p>
            <a:pPr rtl="0"/>
            <a:r>
              <a:rPr lang="fr-CA"/>
              <a:t>Merci</a:t>
            </a:r>
          </a:p>
        </p:txBody>
      </p:sp>
      <p:pic>
        <p:nvPicPr>
          <p:cNvPr id="30" name="Espace réservé pour l’image 29" descr="photo d’une personne portant une chemise rayée et tenant une petite tasse contenant une plante&#10;">
            <a:extLst>
              <a:ext uri="{FF2B5EF4-FFF2-40B4-BE49-F238E27FC236}">
                <a16:creationId xmlns:a16="http://schemas.microsoft.com/office/drawing/2014/main" id="{0A59A12A-37A4-421F-9DA9-D4E61AB738B4}"/>
              </a:ext>
            </a:extLst>
          </p:cNvPr>
          <p:cNvPicPr>
            <a:picLocks noGrp="1" noChangeAspect="1"/>
          </p:cNvPicPr>
          <p:nvPr>
            <p:ph type="pic" sz="quarter" idx="13"/>
            <p:custDataLst>
              <p:tags r:id="rId2"/>
            </p:custDataLst>
          </p:nvPr>
        </p:nvPicPr>
        <p:blipFill rotWithShape="1">
          <a:blip r:embed="rId8" cstate="screen">
            <a:extLst>
              <a:ext uri="{28A0092B-C50C-407E-A947-70E740481C1C}">
                <a14:useLocalDpi xmlns:a14="http://schemas.microsoft.com/office/drawing/2010/main" val="0"/>
              </a:ext>
            </a:extLst>
          </a:blip>
          <a:srcRect l="68" r="68"/>
          <a:stretch/>
        </p:blipFill>
        <p:spPr/>
      </p:pic>
      <p:sp>
        <p:nvSpPr>
          <p:cNvPr id="5" name="Espace réservé pour une image  4">
            <a:extLst>
              <a:ext uri="{FF2B5EF4-FFF2-40B4-BE49-F238E27FC236}">
                <a16:creationId xmlns:a16="http://schemas.microsoft.com/office/drawing/2014/main" id="{910074E6-BDD8-7315-9FC0-FFB745BB4A3A}"/>
              </a:ext>
            </a:extLst>
          </p:cNvPr>
          <p:cNvSpPr>
            <a:spLocks noGrp="1"/>
          </p:cNvSpPr>
          <p:nvPr>
            <p:ph type="pic" sz="quarter" idx="15"/>
            <p:custDataLst>
              <p:tags r:id="rId3"/>
            </p:custDataLst>
          </p:nvPr>
        </p:nvSpPr>
        <p:spPr>
          <a:noFill/>
        </p:spPr>
        <p:txBody>
          <a:bodyPr>
            <a:normAutofit/>
          </a:bodyPr>
          <a:lstStyle/>
          <a:p>
            <a:r>
              <a:rPr lang="fr-CA" sz="2800" dirty="0"/>
              <a:t>Vos questions</a:t>
            </a:r>
          </a:p>
        </p:txBody>
      </p:sp>
      <p:sp>
        <p:nvSpPr>
          <p:cNvPr id="13" name="Espace réservé du numéro de diapositive 12">
            <a:extLst>
              <a:ext uri="{FF2B5EF4-FFF2-40B4-BE49-F238E27FC236}">
                <a16:creationId xmlns:a16="http://schemas.microsoft.com/office/drawing/2014/main" id="{9003F562-A29C-45D7-86BC-706CBD6A19D5}"/>
              </a:ext>
            </a:extLst>
          </p:cNvPr>
          <p:cNvSpPr>
            <a:spLocks noGrp="1"/>
          </p:cNvSpPr>
          <p:nvPr>
            <p:ph type="sldNum" sz="quarter" idx="12"/>
            <p:custDataLst>
              <p:tags r:id="rId4"/>
            </p:custDataLst>
          </p:nvPr>
        </p:nvSpPr>
        <p:spPr/>
        <p:txBody>
          <a:bodyPr rtlCol="0"/>
          <a:lstStyle/>
          <a:p>
            <a:pPr rtl="0"/>
            <a:fld id="{B5CEABB6-07DC-46E8-9B57-56EC44A396E5}" type="slidenum">
              <a:rPr lang="fr-CA" smtClean="0"/>
              <a:pPr rtl="0"/>
              <a:t>15</a:t>
            </a:fld>
            <a:endParaRPr lang="fr-CA"/>
          </a:p>
        </p:txBody>
      </p:sp>
      <mc:AlternateContent xmlns:mc="http://schemas.openxmlformats.org/markup-compatibility/2006">
        <mc:Choice xmlns:am3d="http://schemas.microsoft.com/office/drawing/2017/model3d" Requires="am3d">
          <p:graphicFrame>
            <p:nvGraphicFramePr>
              <p:cNvPr id="4" name="Modèle 3D 3" descr="Point d'interrogation">
                <a:extLst>
                  <a:ext uri="{FF2B5EF4-FFF2-40B4-BE49-F238E27FC236}">
                    <a16:creationId xmlns:a16="http://schemas.microsoft.com/office/drawing/2014/main" id="{A7D8508E-DE7B-B46B-6473-5A5038424BA5}"/>
                  </a:ext>
                </a:extLst>
              </p:cNvPr>
              <p:cNvGraphicFramePr/>
              <p:nvPr>
                <p:custDataLst>
                  <p:tags r:id="rId5"/>
                </p:custDataLst>
                <p:extLst>
                  <p:ext uri="{D42A27DB-BD31-4B8C-83A1-F6EECF244321}">
                    <p14:modId xmlns:p14="http://schemas.microsoft.com/office/powerpoint/2010/main" val="2770304858"/>
                  </p:ext>
                </p:extLst>
              </p:nvPr>
            </p:nvGraphicFramePr>
            <p:xfrm>
              <a:off x="7755038" y="1365125"/>
              <a:ext cx="1261640" cy="2376392"/>
            </p:xfrm>
            <a:graphic>
              <a:graphicData uri="http://schemas.microsoft.com/office/drawing/2017/model3d">
                <am3d:model3d r:embed="rId9">
                  <am3d:spPr>
                    <a:xfrm>
                      <a:off x="0" y="0"/>
                      <a:ext cx="1261640" cy="2376392"/>
                    </a:xfrm>
                    <a:prstGeom prst="rect">
                      <a:avLst/>
                    </a:prstGeom>
                  </am3d:spPr>
                  <am3d:camera>
                    <am3d:pos x="0" y="0" z="57573114"/>
                    <am3d:up dx="0" dy="36000000" dz="0"/>
                    <am3d:lookAt x="0" y="0" z="0"/>
                    <am3d:perspective fov="2700000"/>
                  </am3d:camera>
                  <am3d:trans>
                    <am3d:meterPerModelUnit n="2100190" d="1000000"/>
                    <am3d:preTrans dx="-1666792" dy="-16252391" dz="260942"/>
                    <am3d:scale>
                      <am3d:sx n="1000000" d="1000000"/>
                      <am3d:sy n="1000000" d="1000000"/>
                      <am3d:sz n="1000000" d="1000000"/>
                    </am3d:scale>
                    <am3d:rot/>
                    <am3d:postTrans dx="0" dy="0" dz="0"/>
                  </am3d:trans>
                  <am3d:raster rName="Office3DRenderer" rVer="16.0.8326">
                    <am3d:blip r:embed="rId10"/>
                  </am3d:raster>
                  <am3d:objViewport viewportSz="2329829"/>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4" name="Modèle 3D 3" descr="Point d'interrogation">
                <a:extLst>
                  <a:ext uri="{FF2B5EF4-FFF2-40B4-BE49-F238E27FC236}">
                    <a16:creationId xmlns:a16="http://schemas.microsoft.com/office/drawing/2014/main" id="{A7D8508E-DE7B-B46B-6473-5A5038424BA5}"/>
                  </a:ext>
                </a:extLst>
              </p:cNvPr>
              <p:cNvPicPr>
                <a:picLocks noGrp="1" noRot="1" noChangeAspect="1" noMove="1" noResize="1" noEditPoints="1" noAdjustHandles="1" noChangeArrowheads="1" noChangeShapeType="1" noCrop="1"/>
              </p:cNvPicPr>
              <p:nvPr/>
            </p:nvPicPr>
            <p:blipFill>
              <a:blip r:embed="rId10"/>
              <a:stretch>
                <a:fillRect/>
              </a:stretch>
            </p:blipFill>
            <p:spPr>
              <a:xfrm>
                <a:off x="7755038" y="1365125"/>
                <a:ext cx="1261640" cy="2376392"/>
              </a:xfrm>
              <a:prstGeom prst="rect">
                <a:avLst/>
              </a:prstGeom>
            </p:spPr>
          </p:pic>
        </mc:Fallback>
      </mc:AlternateContent>
    </p:spTree>
    <p:extLst>
      <p:ext uri="{BB962C8B-B14F-4D97-AF65-F5344CB8AC3E}">
        <p14:creationId xmlns:p14="http://schemas.microsoft.com/office/powerpoint/2010/main" val="24364939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09EA7EA7-74F5-4EE2-8E3D-1A10308259D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A5CE79B5-7EE4-424D-AD14-5DEFB61B85C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696C926F-F999-44BA-8D86-9EAB51D6501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248745E7-0AF0-48F9-8E58-2673FC5F4F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CA"/>
            </a:p>
          </p:txBody>
        </p:sp>
        <p:sp>
          <p:nvSpPr>
            <p:cNvPr id="13" name="Rectangle 25">
              <a:extLst>
                <a:ext uri="{FF2B5EF4-FFF2-40B4-BE49-F238E27FC236}">
                  <a16:creationId xmlns:a16="http://schemas.microsoft.com/office/drawing/2014/main" id="{9715E81A-D2E0-4431-9370-4E4A9ECA7F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CA"/>
            </a:p>
          </p:txBody>
        </p:sp>
        <p:sp>
          <p:nvSpPr>
            <p:cNvPr id="14" name="Isosceles Triangle 13">
              <a:extLst>
                <a:ext uri="{FF2B5EF4-FFF2-40B4-BE49-F238E27FC236}">
                  <a16:creationId xmlns:a16="http://schemas.microsoft.com/office/drawing/2014/main" id="{CEDB37A9-282D-4DDB-85AD-B2090A825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CA"/>
            </a:p>
          </p:txBody>
        </p:sp>
        <p:sp>
          <p:nvSpPr>
            <p:cNvPr id="15" name="Rectangle 27">
              <a:extLst>
                <a:ext uri="{FF2B5EF4-FFF2-40B4-BE49-F238E27FC236}">
                  <a16:creationId xmlns:a16="http://schemas.microsoft.com/office/drawing/2014/main" id="{533D5933-7F91-4F5E-BC31-42FD0E2D8D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CA"/>
            </a:p>
          </p:txBody>
        </p:sp>
        <p:sp>
          <p:nvSpPr>
            <p:cNvPr id="16" name="Rectangle 28">
              <a:extLst>
                <a:ext uri="{FF2B5EF4-FFF2-40B4-BE49-F238E27FC236}">
                  <a16:creationId xmlns:a16="http://schemas.microsoft.com/office/drawing/2014/main" id="{37ADDF68-C9BE-46EA-83DE-2C07DD8396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CA"/>
            </a:p>
          </p:txBody>
        </p:sp>
        <p:sp>
          <p:nvSpPr>
            <p:cNvPr id="17" name="Rectangle 29">
              <a:extLst>
                <a:ext uri="{FF2B5EF4-FFF2-40B4-BE49-F238E27FC236}">
                  <a16:creationId xmlns:a16="http://schemas.microsoft.com/office/drawing/2014/main" id="{10D67396-BABD-48A8-A892-CCB5095FA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CA"/>
            </a:p>
          </p:txBody>
        </p:sp>
        <p:sp>
          <p:nvSpPr>
            <p:cNvPr id="18" name="Isosceles Triangle 17">
              <a:extLst>
                <a:ext uri="{FF2B5EF4-FFF2-40B4-BE49-F238E27FC236}">
                  <a16:creationId xmlns:a16="http://schemas.microsoft.com/office/drawing/2014/main" id="{626DA82A-72C2-4DF6-9CF0-0D1F6B96B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CA"/>
            </a:p>
          </p:txBody>
        </p:sp>
        <p:sp>
          <p:nvSpPr>
            <p:cNvPr id="19" name="Isosceles Triangle 18">
              <a:extLst>
                <a:ext uri="{FF2B5EF4-FFF2-40B4-BE49-F238E27FC236}">
                  <a16:creationId xmlns:a16="http://schemas.microsoft.com/office/drawing/2014/main" id="{8EE6DC63-4380-4BE0-A68A-8F01162BD1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CA"/>
            </a:p>
          </p:txBody>
        </p:sp>
      </p:grpSp>
      <p:sp useBgFill="1">
        <p:nvSpPr>
          <p:cNvPr id="21" name="Rectangle 20">
            <a:extLst>
              <a:ext uri="{FF2B5EF4-FFF2-40B4-BE49-F238E27FC236}">
                <a16:creationId xmlns:a16="http://schemas.microsoft.com/office/drawing/2014/main" id="{8DF4D7F6-81B5-452A-9CE6-76D81F91D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6719F29B-F233-48AF-8261-F33A4E079E3E}"/>
              </a:ext>
            </a:extLst>
          </p:cNvPr>
          <p:cNvSpPr>
            <a:spLocks noGrp="1"/>
          </p:cNvSpPr>
          <p:nvPr>
            <p:ph type="title"/>
            <p:custDataLst>
              <p:tags r:id="rId1"/>
            </p:custDataLst>
          </p:nvPr>
        </p:nvSpPr>
        <p:spPr>
          <a:xfrm>
            <a:off x="1333502" y="609600"/>
            <a:ext cx="8596668" cy="1320800"/>
          </a:xfrm>
        </p:spPr>
        <p:txBody>
          <a:bodyPr vert="horz" lIns="91440" tIns="45720" rIns="91440" bIns="45720" rtlCol="0" anchor="t">
            <a:normAutofit/>
          </a:bodyPr>
          <a:lstStyle/>
          <a:p>
            <a:r>
              <a:rPr lang="en-US" dirty="0">
                <a:solidFill>
                  <a:schemeClr val="accent1"/>
                </a:solidFill>
              </a:rPr>
              <a:t>Mise en </a:t>
            </a:r>
            <a:r>
              <a:rPr lang="en-US">
                <a:solidFill>
                  <a:schemeClr val="accent1"/>
                </a:solidFill>
              </a:rPr>
              <a:t>contexte</a:t>
            </a:r>
            <a:endParaRPr lang="en-US" dirty="0">
              <a:solidFill>
                <a:schemeClr val="accent1"/>
              </a:solidFill>
            </a:endParaRPr>
          </a:p>
        </p:txBody>
      </p:sp>
      <p:sp>
        <p:nvSpPr>
          <p:cNvPr id="23" name="Isosceles Triangle 22">
            <a:extLst>
              <a:ext uri="{FF2B5EF4-FFF2-40B4-BE49-F238E27FC236}">
                <a16:creationId xmlns:a16="http://schemas.microsoft.com/office/drawing/2014/main" id="{4600514D-20FB-4559-97DC-D1DC39E6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CA"/>
          </a:p>
        </p:txBody>
      </p:sp>
      <p:sp>
        <p:nvSpPr>
          <p:cNvPr id="25" name="Isosceles Triangle 24">
            <a:extLst>
              <a:ext uri="{FF2B5EF4-FFF2-40B4-BE49-F238E27FC236}">
                <a16:creationId xmlns:a16="http://schemas.microsoft.com/office/drawing/2014/main" id="{266F638A-E405-4AC0-B984-72E5813B0D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38534" y="3818467"/>
            <a:ext cx="4450292" cy="3039533"/>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CA"/>
          </a:p>
        </p:txBody>
      </p:sp>
      <p:cxnSp>
        <p:nvCxnSpPr>
          <p:cNvPr id="27" name="Straight Connector 26">
            <a:extLst>
              <a:ext uri="{FF2B5EF4-FFF2-40B4-BE49-F238E27FC236}">
                <a16:creationId xmlns:a16="http://schemas.microsoft.com/office/drawing/2014/main" id="{7D1CBE93-B17D-4509-843C-82287C3803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134600" y="0"/>
            <a:ext cx="1727200" cy="6858000"/>
          </a:xfrm>
          <a:prstGeom prst="line">
            <a:avLst/>
          </a:prstGeom>
          <a:ln w="15875" cap="sq">
            <a:solidFill>
              <a:schemeClr val="accent2"/>
            </a:solidFill>
            <a:bevel/>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AE6277B4-6A43-48AB-89B2-3442221619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15875">
            <a:solidFill>
              <a:schemeClr val="accent1"/>
            </a:solidFill>
          </a:ln>
        </p:spPr>
        <p:style>
          <a:lnRef idx="2">
            <a:schemeClr val="accent1"/>
          </a:lnRef>
          <a:fillRef idx="0">
            <a:schemeClr val="accent1"/>
          </a:fillRef>
          <a:effectRef idx="1">
            <a:schemeClr val="accent1"/>
          </a:effectRef>
          <a:fontRef idx="minor">
            <a:schemeClr val="tx1"/>
          </a:fontRef>
        </p:style>
      </p:cxnSp>
      <p:sp>
        <p:nvSpPr>
          <p:cNvPr id="3" name="Sous-titre 2">
            <a:extLst>
              <a:ext uri="{FF2B5EF4-FFF2-40B4-BE49-F238E27FC236}">
                <a16:creationId xmlns:a16="http://schemas.microsoft.com/office/drawing/2014/main" id="{35E3EA69-4E0E-41BD-8095-A124225A2647}"/>
              </a:ext>
            </a:extLst>
          </p:cNvPr>
          <p:cNvSpPr>
            <a:spLocks noGrp="1"/>
          </p:cNvSpPr>
          <p:nvPr>
            <p:ph type="body" sz="quarter" idx="14"/>
            <p:custDataLst>
              <p:tags r:id="rId2"/>
            </p:custDataLst>
          </p:nvPr>
        </p:nvSpPr>
        <p:spPr>
          <a:xfrm>
            <a:off x="1333502" y="2160590"/>
            <a:ext cx="8470898" cy="3429260"/>
          </a:xfrm>
        </p:spPr>
        <p:txBody>
          <a:bodyPr vert="horz" lIns="91440" tIns="45720" rIns="91440" bIns="45720" rtlCol="0">
            <a:normAutofit/>
          </a:bodyPr>
          <a:lstStyle/>
          <a:p>
            <a:pPr marL="342900" indent="-342900">
              <a:spcBef>
                <a:spcPts val="1000"/>
              </a:spcBef>
              <a:buFont typeface="Wingdings 3" charset="2"/>
              <a:buChar char=""/>
            </a:pPr>
            <a:r>
              <a:rPr lang="en-US" sz="2400">
                <a:solidFill>
                  <a:schemeClr val="tx1">
                    <a:lumMod val="75000"/>
                    <a:lumOff val="25000"/>
                  </a:schemeClr>
                </a:solidFill>
              </a:rPr>
              <a:t>Introduction et mise en contexte   </a:t>
            </a:r>
            <a:endParaRPr lang="en-US" sz="2400" b="1">
              <a:solidFill>
                <a:schemeClr val="tx1">
                  <a:lumMod val="75000"/>
                  <a:lumOff val="25000"/>
                </a:schemeClr>
              </a:solidFill>
            </a:endParaRPr>
          </a:p>
          <a:p>
            <a:pPr marL="342900" indent="-342900">
              <a:spcBef>
                <a:spcPts val="1000"/>
              </a:spcBef>
              <a:buFont typeface="Wingdings 3" charset="2"/>
              <a:buChar char=""/>
            </a:pPr>
            <a:r>
              <a:rPr lang="en-US" sz="2400">
                <a:solidFill>
                  <a:schemeClr val="tx1">
                    <a:lumMod val="75000"/>
                    <a:lumOff val="25000"/>
                  </a:schemeClr>
                </a:solidFill>
              </a:rPr>
              <a:t>Défis et enjeux </a:t>
            </a:r>
            <a:endParaRPr lang="en-US" sz="2400" b="1">
              <a:solidFill>
                <a:schemeClr val="tx1">
                  <a:lumMod val="75000"/>
                  <a:lumOff val="25000"/>
                </a:schemeClr>
              </a:solidFill>
            </a:endParaRPr>
          </a:p>
          <a:p>
            <a:pPr marL="342900" indent="-342900">
              <a:spcBef>
                <a:spcPts val="1000"/>
              </a:spcBef>
              <a:buFont typeface="Wingdings 3" charset="2"/>
              <a:buChar char=""/>
            </a:pPr>
            <a:r>
              <a:rPr lang="en-US" sz="2400">
                <a:solidFill>
                  <a:schemeClr val="tx1">
                    <a:lumMod val="75000"/>
                    <a:lumOff val="25000"/>
                  </a:schemeClr>
                </a:solidFill>
              </a:rPr>
              <a:t>Les impacts d’une gestion inadéquate de l’expertise </a:t>
            </a:r>
            <a:endParaRPr lang="en-US" sz="2400" b="1">
              <a:solidFill>
                <a:schemeClr val="tx1">
                  <a:lumMod val="75000"/>
                  <a:lumOff val="25000"/>
                </a:schemeClr>
              </a:solidFill>
            </a:endParaRPr>
          </a:p>
          <a:p>
            <a:pPr marL="342900" indent="-342900">
              <a:spcBef>
                <a:spcPts val="1000"/>
              </a:spcBef>
              <a:buFont typeface="Wingdings 3" charset="2"/>
              <a:buChar char=""/>
            </a:pPr>
            <a:r>
              <a:rPr lang="en-US" sz="2400">
                <a:solidFill>
                  <a:schemeClr val="tx1">
                    <a:lumMod val="75000"/>
                    <a:lumOff val="25000"/>
                  </a:schemeClr>
                </a:solidFill>
              </a:rPr>
              <a:t>Les solutions</a:t>
            </a:r>
          </a:p>
          <a:p>
            <a:pPr marL="342900" indent="-342900">
              <a:spcBef>
                <a:spcPts val="1000"/>
              </a:spcBef>
              <a:buFont typeface="Wingdings 3" charset="2"/>
              <a:buChar char=""/>
            </a:pPr>
            <a:r>
              <a:rPr lang="en-US" sz="2400">
                <a:solidFill>
                  <a:schemeClr val="tx1">
                    <a:lumMod val="75000"/>
                    <a:lumOff val="25000"/>
                  </a:schemeClr>
                </a:solidFill>
              </a:rPr>
              <a:t>Période de questions</a:t>
            </a:r>
            <a:endParaRPr lang="en-US" sz="2400" dirty="0">
              <a:solidFill>
                <a:schemeClr val="tx1">
                  <a:lumMod val="75000"/>
                  <a:lumOff val="25000"/>
                </a:schemeClr>
              </a:solidFill>
            </a:endParaRPr>
          </a:p>
        </p:txBody>
      </p:sp>
      <p:sp>
        <p:nvSpPr>
          <p:cNvPr id="31" name="Rectangle 27">
            <a:extLst>
              <a:ext uri="{FF2B5EF4-FFF2-40B4-BE49-F238E27FC236}">
                <a16:creationId xmlns:a16="http://schemas.microsoft.com/office/drawing/2014/main" id="{27B538D5-95DB-47ED-9CB4-34AE5BF78E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5641" y="0"/>
            <a:ext cx="1766359" cy="685800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CA"/>
          </a:p>
        </p:txBody>
      </p:sp>
      <p:sp>
        <p:nvSpPr>
          <p:cNvPr id="4" name="Espace réservé à la diapositive 3">
            <a:extLst>
              <a:ext uri="{FF2B5EF4-FFF2-40B4-BE49-F238E27FC236}">
                <a16:creationId xmlns:a16="http://schemas.microsoft.com/office/drawing/2014/main" id="{328F602C-7F98-4C02-99D4-ED65E00D66A4}"/>
              </a:ext>
            </a:extLst>
          </p:cNvPr>
          <p:cNvSpPr>
            <a:spLocks noGrp="1"/>
          </p:cNvSpPr>
          <p:nvPr>
            <p:ph type="sldNum" sz="quarter" idx="12"/>
            <p:custDataLst>
              <p:tags r:id="rId3"/>
            </p:custDataLst>
          </p:nvPr>
        </p:nvSpPr>
        <p:spPr>
          <a:xfrm>
            <a:off x="10656530" y="6041362"/>
            <a:ext cx="683339"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19B51A1E-902D-48AF-9020-955120F399B6}" type="slidenum">
              <a:rPr kumimoji="0" lang="en-US" b="0" i="0" u="none" strike="noStrike" kern="1200" cap="none" spc="0" normalizeH="0" baseline="0" noProof="0">
                <a:ln>
                  <a:noFill/>
                </a:ln>
                <a:solidFill>
                  <a:srgbClr val="FFFFFF"/>
                </a:solidFill>
                <a:effectLst/>
                <a:uLnTx/>
                <a:uFillTx/>
                <a:latin typeface="+mn-lt"/>
                <a:ea typeface="+mn-ea"/>
                <a:cs typeface="+mn-cs"/>
              </a:rPr>
              <a:pPr marR="0" lvl="0" indent="0" fontAlgn="auto">
                <a:spcBef>
                  <a:spcPts val="0"/>
                </a:spcBef>
                <a:spcAft>
                  <a:spcPts val="600"/>
                </a:spcAft>
                <a:buClrTx/>
                <a:buSzTx/>
                <a:buFontTx/>
                <a:buNone/>
                <a:tabLst/>
                <a:defRPr/>
              </a:pPr>
              <a:t>2</a:t>
            </a:fld>
            <a:endParaRPr kumimoji="0" lang="en-US" b="0" i="0" u="none" strike="noStrike" kern="1200" cap="none" spc="0" normalizeH="0" baseline="0" noProof="0">
              <a:ln>
                <a:noFill/>
              </a:ln>
              <a:solidFill>
                <a:srgbClr val="FFFFFF"/>
              </a:solidFill>
              <a:effectLst/>
              <a:uLnTx/>
              <a:uFillTx/>
              <a:latin typeface="+mn-lt"/>
              <a:ea typeface="+mn-ea"/>
              <a:cs typeface="+mn-cs"/>
            </a:endParaRPr>
          </a:p>
        </p:txBody>
      </p:sp>
    </p:spTree>
    <p:extLst>
      <p:ext uri="{BB962C8B-B14F-4D97-AF65-F5344CB8AC3E}">
        <p14:creationId xmlns:p14="http://schemas.microsoft.com/office/powerpoint/2010/main" val="25163209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09EA7EA7-74F5-4EE2-8E3D-1A10308259D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A5CE79B5-7EE4-424D-AD14-5DEFB61B85C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696C926F-F999-44BA-8D86-9EAB51D6501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6" name="Rectangle 23">
              <a:extLst>
                <a:ext uri="{FF2B5EF4-FFF2-40B4-BE49-F238E27FC236}">
                  <a16:creationId xmlns:a16="http://schemas.microsoft.com/office/drawing/2014/main" id="{248745E7-0AF0-48F9-8E58-2673FC5F4F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CA"/>
            </a:p>
          </p:txBody>
        </p:sp>
        <p:sp>
          <p:nvSpPr>
            <p:cNvPr id="7" name="Rectangle 25">
              <a:extLst>
                <a:ext uri="{FF2B5EF4-FFF2-40B4-BE49-F238E27FC236}">
                  <a16:creationId xmlns:a16="http://schemas.microsoft.com/office/drawing/2014/main" id="{9715E81A-D2E0-4431-9370-4E4A9ECA7F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CA"/>
            </a:p>
          </p:txBody>
        </p:sp>
        <p:sp>
          <p:nvSpPr>
            <p:cNvPr id="8" name="Isosceles Triangle 13">
              <a:extLst>
                <a:ext uri="{FF2B5EF4-FFF2-40B4-BE49-F238E27FC236}">
                  <a16:creationId xmlns:a16="http://schemas.microsoft.com/office/drawing/2014/main" id="{CEDB37A9-282D-4DDB-85AD-B2090A825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CA"/>
            </a:p>
          </p:txBody>
        </p:sp>
        <p:sp>
          <p:nvSpPr>
            <p:cNvPr id="20" name="Rectangle 27">
              <a:extLst>
                <a:ext uri="{FF2B5EF4-FFF2-40B4-BE49-F238E27FC236}">
                  <a16:creationId xmlns:a16="http://schemas.microsoft.com/office/drawing/2014/main" id="{533D5933-7F91-4F5E-BC31-42FD0E2D8D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CA"/>
            </a:p>
          </p:txBody>
        </p:sp>
        <p:sp>
          <p:nvSpPr>
            <p:cNvPr id="22" name="Rectangle 28">
              <a:extLst>
                <a:ext uri="{FF2B5EF4-FFF2-40B4-BE49-F238E27FC236}">
                  <a16:creationId xmlns:a16="http://schemas.microsoft.com/office/drawing/2014/main" id="{37ADDF68-C9BE-46EA-83DE-2C07DD8396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CA"/>
            </a:p>
          </p:txBody>
        </p:sp>
        <p:sp>
          <p:nvSpPr>
            <p:cNvPr id="24" name="Rectangle 29">
              <a:extLst>
                <a:ext uri="{FF2B5EF4-FFF2-40B4-BE49-F238E27FC236}">
                  <a16:creationId xmlns:a16="http://schemas.microsoft.com/office/drawing/2014/main" id="{10D67396-BABD-48A8-A892-CCB5095FA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CA"/>
            </a:p>
          </p:txBody>
        </p:sp>
        <p:sp>
          <p:nvSpPr>
            <p:cNvPr id="26" name="Isosceles Triangle 17">
              <a:extLst>
                <a:ext uri="{FF2B5EF4-FFF2-40B4-BE49-F238E27FC236}">
                  <a16:creationId xmlns:a16="http://schemas.microsoft.com/office/drawing/2014/main" id="{626DA82A-72C2-4DF6-9CF0-0D1F6B96B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CA"/>
            </a:p>
          </p:txBody>
        </p:sp>
        <p:sp>
          <p:nvSpPr>
            <p:cNvPr id="28" name="Isosceles Triangle 18">
              <a:extLst>
                <a:ext uri="{FF2B5EF4-FFF2-40B4-BE49-F238E27FC236}">
                  <a16:creationId xmlns:a16="http://schemas.microsoft.com/office/drawing/2014/main" id="{8EE6DC63-4380-4BE0-A68A-8F01162BD1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CA"/>
            </a:p>
          </p:txBody>
        </p:sp>
      </p:grpSp>
      <p:sp useBgFill="1">
        <p:nvSpPr>
          <p:cNvPr id="21" name="Rectangle 20">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6719F29B-F233-48AF-8261-F33A4E079E3E}"/>
              </a:ext>
            </a:extLst>
          </p:cNvPr>
          <p:cNvSpPr>
            <a:spLocks noGrp="1"/>
          </p:cNvSpPr>
          <p:nvPr>
            <p:ph type="title"/>
            <p:custDataLst>
              <p:tags r:id="rId1"/>
            </p:custDataLst>
          </p:nvPr>
        </p:nvSpPr>
        <p:spPr>
          <a:xfrm>
            <a:off x="1043950" y="1179151"/>
            <a:ext cx="3300646" cy="4463889"/>
          </a:xfrm>
        </p:spPr>
        <p:txBody>
          <a:bodyPr vert="horz" lIns="91440" tIns="45720" rIns="91440" bIns="45720" rtlCol="0" anchor="ctr">
            <a:normAutofit/>
          </a:bodyPr>
          <a:lstStyle/>
          <a:p>
            <a:r>
              <a:rPr lang="en-US" dirty="0">
                <a:solidFill>
                  <a:schemeClr val="accent1"/>
                </a:solidFill>
              </a:rPr>
              <a:t>Objectif de la </a:t>
            </a:r>
            <a:r>
              <a:rPr lang="en-US" dirty="0" err="1">
                <a:solidFill>
                  <a:schemeClr val="accent1"/>
                </a:solidFill>
              </a:rPr>
              <a:t>présentation</a:t>
            </a:r>
            <a:endParaRPr lang="en-US" dirty="0">
              <a:solidFill>
                <a:schemeClr val="accent1"/>
              </a:solidFill>
            </a:endParaRPr>
          </a:p>
        </p:txBody>
      </p:sp>
      <p:sp>
        <p:nvSpPr>
          <p:cNvPr id="23" name="Isosceles Triangle 22">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CA"/>
          </a:p>
        </p:txBody>
      </p:sp>
      <p:cxnSp>
        <p:nvCxnSpPr>
          <p:cNvPr id="25" name="Straight Connector 24">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670"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3" name="Sous-titre 2">
            <a:extLst>
              <a:ext uri="{FF2B5EF4-FFF2-40B4-BE49-F238E27FC236}">
                <a16:creationId xmlns:a16="http://schemas.microsoft.com/office/drawing/2014/main" id="{35E3EA69-4E0E-41BD-8095-A124225A2647}"/>
              </a:ext>
            </a:extLst>
          </p:cNvPr>
          <p:cNvSpPr>
            <a:spLocks noGrp="1"/>
          </p:cNvSpPr>
          <p:nvPr>
            <p:ph type="body" sz="quarter" idx="14"/>
            <p:custDataLst>
              <p:tags r:id="rId2"/>
            </p:custDataLst>
          </p:nvPr>
        </p:nvSpPr>
        <p:spPr>
          <a:xfrm>
            <a:off x="4978917" y="1109145"/>
            <a:ext cx="6739839" cy="4603900"/>
          </a:xfrm>
        </p:spPr>
        <p:txBody>
          <a:bodyPr vert="horz" lIns="91440" tIns="45720" rIns="91440" bIns="45720" rtlCol="0" anchor="ctr">
            <a:normAutofit/>
          </a:bodyPr>
          <a:lstStyle/>
          <a:p>
            <a:pPr marL="342900" indent="-342900">
              <a:spcBef>
                <a:spcPts val="1000"/>
              </a:spcBef>
              <a:buFont typeface="Wingdings 3" charset="2"/>
              <a:buChar char=""/>
            </a:pPr>
            <a:r>
              <a:rPr lang="en-US" sz="2400" dirty="0" err="1">
                <a:solidFill>
                  <a:schemeClr val="tx1">
                    <a:lumMod val="75000"/>
                    <a:lumOff val="25000"/>
                  </a:schemeClr>
                </a:solidFill>
              </a:rPr>
              <a:t>Pourquoi</a:t>
            </a:r>
            <a:r>
              <a:rPr lang="en-US" sz="2400" dirty="0">
                <a:solidFill>
                  <a:schemeClr val="tx1">
                    <a:lumMod val="75000"/>
                    <a:lumOff val="25000"/>
                  </a:schemeClr>
                </a:solidFill>
              </a:rPr>
              <a:t> </a:t>
            </a:r>
            <a:r>
              <a:rPr lang="en-US" sz="2400" dirty="0" err="1">
                <a:solidFill>
                  <a:schemeClr val="tx1">
                    <a:lumMod val="75000"/>
                    <a:lumOff val="25000"/>
                  </a:schemeClr>
                </a:solidFill>
              </a:rPr>
              <a:t>ce</a:t>
            </a:r>
            <a:r>
              <a:rPr lang="en-US" sz="2400" dirty="0">
                <a:solidFill>
                  <a:schemeClr val="tx1">
                    <a:lumMod val="75000"/>
                    <a:lumOff val="25000"/>
                  </a:schemeClr>
                </a:solidFill>
              </a:rPr>
              <a:t> </a:t>
            </a:r>
            <a:r>
              <a:rPr lang="en-US" sz="2400" dirty="0" err="1">
                <a:solidFill>
                  <a:schemeClr val="tx1">
                    <a:lumMod val="75000"/>
                    <a:lumOff val="25000"/>
                  </a:schemeClr>
                </a:solidFill>
              </a:rPr>
              <a:t>sujet</a:t>
            </a:r>
            <a:r>
              <a:rPr lang="en-US" sz="2400" dirty="0">
                <a:solidFill>
                  <a:schemeClr val="tx1">
                    <a:lumMod val="75000"/>
                    <a:lumOff val="25000"/>
                  </a:schemeClr>
                </a:solidFill>
              </a:rPr>
              <a:t> </a:t>
            </a:r>
            <a:r>
              <a:rPr lang="en-US" sz="2400" dirty="0" err="1">
                <a:solidFill>
                  <a:schemeClr val="tx1">
                    <a:lumMod val="75000"/>
                    <a:lumOff val="25000"/>
                  </a:schemeClr>
                </a:solidFill>
              </a:rPr>
              <a:t>est</a:t>
            </a:r>
            <a:r>
              <a:rPr lang="en-US" sz="2400" dirty="0">
                <a:solidFill>
                  <a:schemeClr val="tx1">
                    <a:lumMod val="75000"/>
                    <a:lumOff val="25000"/>
                  </a:schemeClr>
                </a:solidFill>
              </a:rPr>
              <a:t>-il important pour nous?</a:t>
            </a:r>
          </a:p>
          <a:p>
            <a:pPr marL="342900" indent="-342900">
              <a:spcBef>
                <a:spcPts val="1000"/>
              </a:spcBef>
              <a:buFont typeface="Wingdings 3" charset="2"/>
              <a:buChar char=""/>
            </a:pPr>
            <a:endParaRPr lang="en-US" sz="2400" dirty="0">
              <a:solidFill>
                <a:schemeClr val="tx1">
                  <a:lumMod val="75000"/>
                  <a:lumOff val="25000"/>
                </a:schemeClr>
              </a:solidFill>
            </a:endParaRPr>
          </a:p>
          <a:p>
            <a:pPr marL="342900" indent="-342900">
              <a:spcBef>
                <a:spcPts val="1000"/>
              </a:spcBef>
              <a:buFont typeface="Wingdings 3" charset="2"/>
              <a:buChar char=""/>
            </a:pPr>
            <a:r>
              <a:rPr lang="en-US" sz="2400" dirty="0">
                <a:solidFill>
                  <a:schemeClr val="tx1">
                    <a:lumMod val="75000"/>
                    <a:lumOff val="25000"/>
                  </a:schemeClr>
                </a:solidFill>
              </a:rPr>
              <a:t>Explications sur </a:t>
            </a:r>
            <a:r>
              <a:rPr lang="en-US" sz="2400" dirty="0" err="1">
                <a:solidFill>
                  <a:schemeClr val="tx1">
                    <a:lumMod val="75000"/>
                    <a:lumOff val="25000"/>
                  </a:schemeClr>
                </a:solidFill>
              </a:rPr>
              <a:t>notre</a:t>
            </a:r>
            <a:r>
              <a:rPr lang="en-US" sz="2400" dirty="0">
                <a:solidFill>
                  <a:schemeClr val="tx1">
                    <a:lumMod val="75000"/>
                    <a:lumOff val="25000"/>
                  </a:schemeClr>
                </a:solidFill>
              </a:rPr>
              <a:t> démarche</a:t>
            </a:r>
          </a:p>
        </p:txBody>
      </p:sp>
      <p:sp>
        <p:nvSpPr>
          <p:cNvPr id="27" name="Isosceles Triangle 26">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64139" y="0"/>
            <a:ext cx="842596"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CA"/>
          </a:p>
        </p:txBody>
      </p:sp>
      <p:sp>
        <p:nvSpPr>
          <p:cNvPr id="4" name="Espace réservé à la diapositive 3">
            <a:extLst>
              <a:ext uri="{FF2B5EF4-FFF2-40B4-BE49-F238E27FC236}">
                <a16:creationId xmlns:a16="http://schemas.microsoft.com/office/drawing/2014/main" id="{328F602C-7F98-4C02-99D4-ED65E00D66A4}"/>
              </a:ext>
            </a:extLst>
          </p:cNvPr>
          <p:cNvSpPr>
            <a:spLocks noGrp="1"/>
          </p:cNvSpPr>
          <p:nvPr>
            <p:ph type="sldNum" sz="quarter" idx="12"/>
            <p:custDataLst>
              <p:tags r:id="rId3"/>
            </p:custDataLst>
          </p:nvPr>
        </p:nvSpPr>
        <p:spPr>
          <a:xfrm>
            <a:off x="8590663" y="6041362"/>
            <a:ext cx="683339"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19B51A1E-902D-48AF-9020-955120F399B6}" type="slidenum">
              <a:rPr kumimoji="0" lang="en-US" b="0" i="0" u="none" strike="noStrike" kern="1200" cap="none" spc="0" normalizeH="0" baseline="0" noProof="0" dirty="0">
                <a:ln>
                  <a:noFill/>
                </a:ln>
                <a:solidFill>
                  <a:schemeClr val="accent1"/>
                </a:solidFill>
                <a:effectLst/>
                <a:uLnTx/>
                <a:uFillTx/>
                <a:latin typeface="+mn-lt"/>
                <a:ea typeface="+mn-ea"/>
                <a:cs typeface="+mn-cs"/>
              </a:rPr>
              <a:pPr marR="0" lvl="0" indent="0" fontAlgn="auto">
                <a:spcBef>
                  <a:spcPts val="0"/>
                </a:spcBef>
                <a:spcAft>
                  <a:spcPts val="600"/>
                </a:spcAft>
                <a:buClrTx/>
                <a:buSzTx/>
                <a:buFontTx/>
                <a:buNone/>
                <a:tabLst/>
                <a:defRPr/>
              </a:pPr>
              <a:t>3</a:t>
            </a:fld>
            <a:endParaRPr kumimoji="0" lang="en-US" b="0" i="0" u="none" strike="noStrike" kern="1200" cap="none" spc="0" normalizeH="0" baseline="0" noProof="0" dirty="0">
              <a:ln>
                <a:noFill/>
              </a:ln>
              <a:solidFill>
                <a:schemeClr val="accent1"/>
              </a:solidFill>
              <a:effectLst/>
              <a:uLnTx/>
              <a:uFillTx/>
              <a:latin typeface="+mn-lt"/>
              <a:ea typeface="+mn-ea"/>
              <a:cs typeface="+mn-cs"/>
            </a:endParaRPr>
          </a:p>
        </p:txBody>
      </p:sp>
    </p:spTree>
    <p:extLst>
      <p:ext uri="{BB962C8B-B14F-4D97-AF65-F5344CB8AC3E}">
        <p14:creationId xmlns:p14="http://schemas.microsoft.com/office/powerpoint/2010/main" val="40171652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10BE40E3-5550-4CDD-B4FD-387C33EBF1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6" name="Straight Connector 15">
              <a:extLst>
                <a:ext uri="{FF2B5EF4-FFF2-40B4-BE49-F238E27FC236}">
                  <a16:creationId xmlns:a16="http://schemas.microsoft.com/office/drawing/2014/main" id="{71A6B738-E50C-4653-B343-B9D6A5EA27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498768D6-B28C-40A3-B381-39306F5816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8" name="Rectangle 23">
              <a:extLst>
                <a:ext uri="{FF2B5EF4-FFF2-40B4-BE49-F238E27FC236}">
                  <a16:creationId xmlns:a16="http://schemas.microsoft.com/office/drawing/2014/main" id="{B27C15B9-7795-4321-AB30-DF1DEF65C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CA"/>
            </a:p>
          </p:txBody>
        </p:sp>
        <p:sp>
          <p:nvSpPr>
            <p:cNvPr id="19" name="Rectangle 25">
              <a:extLst>
                <a:ext uri="{FF2B5EF4-FFF2-40B4-BE49-F238E27FC236}">
                  <a16:creationId xmlns:a16="http://schemas.microsoft.com/office/drawing/2014/main" id="{578EC957-1F3F-4C00-B023-C8725C217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CA"/>
            </a:p>
          </p:txBody>
        </p:sp>
        <p:sp>
          <p:nvSpPr>
            <p:cNvPr id="20" name="Isosceles Triangle 19">
              <a:extLst>
                <a:ext uri="{FF2B5EF4-FFF2-40B4-BE49-F238E27FC236}">
                  <a16:creationId xmlns:a16="http://schemas.microsoft.com/office/drawing/2014/main" id="{3D642632-BBD5-46D6-A91D-9B2BF6821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CA"/>
            </a:p>
          </p:txBody>
        </p:sp>
        <p:sp>
          <p:nvSpPr>
            <p:cNvPr id="21" name="Rectangle 27">
              <a:extLst>
                <a:ext uri="{FF2B5EF4-FFF2-40B4-BE49-F238E27FC236}">
                  <a16:creationId xmlns:a16="http://schemas.microsoft.com/office/drawing/2014/main" id="{BF9D518D-AFF5-4DE2-AEE2-0EC15479A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CA"/>
            </a:p>
          </p:txBody>
        </p:sp>
        <p:sp>
          <p:nvSpPr>
            <p:cNvPr id="22" name="Rectangle 28">
              <a:extLst>
                <a:ext uri="{FF2B5EF4-FFF2-40B4-BE49-F238E27FC236}">
                  <a16:creationId xmlns:a16="http://schemas.microsoft.com/office/drawing/2014/main" id="{14EF979B-B00D-460C-BD56-7EEAFB7E0F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CA"/>
            </a:p>
          </p:txBody>
        </p:sp>
        <p:sp>
          <p:nvSpPr>
            <p:cNvPr id="23" name="Rectangle 29">
              <a:extLst>
                <a:ext uri="{FF2B5EF4-FFF2-40B4-BE49-F238E27FC236}">
                  <a16:creationId xmlns:a16="http://schemas.microsoft.com/office/drawing/2014/main" id="{3E40F9A1-6B82-400F-9397-26D1D36F1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CA"/>
            </a:p>
          </p:txBody>
        </p:sp>
        <p:sp>
          <p:nvSpPr>
            <p:cNvPr id="24" name="Isosceles Triangle 23">
              <a:extLst>
                <a:ext uri="{FF2B5EF4-FFF2-40B4-BE49-F238E27FC236}">
                  <a16:creationId xmlns:a16="http://schemas.microsoft.com/office/drawing/2014/main" id="{2EF7DDF1-FF86-4CA4-B08B-8939557EBD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CA"/>
            </a:p>
          </p:txBody>
        </p:sp>
        <p:sp>
          <p:nvSpPr>
            <p:cNvPr id="25" name="Isosceles Triangle 24">
              <a:extLst>
                <a:ext uri="{FF2B5EF4-FFF2-40B4-BE49-F238E27FC236}">
                  <a16:creationId xmlns:a16="http://schemas.microsoft.com/office/drawing/2014/main" id="{6D7C1F89-72B2-4FDC-B9E2-04F52D5C5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CA"/>
            </a:p>
          </p:txBody>
        </p:sp>
      </p:grpSp>
      <p:pic>
        <p:nvPicPr>
          <p:cNvPr id="10" name="Espace réservé d’image 9" descr="photo de trois plantes succulentes dans des pots blancs&#10;">
            <a:extLst>
              <a:ext uri="{FF2B5EF4-FFF2-40B4-BE49-F238E27FC236}">
                <a16:creationId xmlns:a16="http://schemas.microsoft.com/office/drawing/2014/main" id="{950F1AD8-D083-461E-A758-E3AA785CE794}"/>
              </a:ext>
            </a:extLst>
          </p:cNvPr>
          <p:cNvPicPr>
            <a:picLocks noGrp="1" noChangeAspect="1"/>
          </p:cNvPicPr>
          <p:nvPr>
            <p:ph type="pic" sz="quarter" idx="13"/>
            <p:custDataLst>
              <p:tags r:id="rId1"/>
            </p:custDataLst>
          </p:nvPr>
        </p:nvPicPr>
        <p:blipFill rotWithShape="1">
          <a:blip r:embed="rId7">
            <a:extLst>
              <a:ext uri="{28A0092B-C50C-407E-A947-70E740481C1C}">
                <a14:useLocalDpi xmlns:a14="http://schemas.microsoft.com/office/drawing/2010/main" val="0"/>
              </a:ext>
            </a:extLst>
          </a:blip>
          <a:srcRect l="52774" t="3289" r="4243"/>
          <a:stretch/>
        </p:blipFill>
        <p:spPr>
          <a:xfrm>
            <a:off x="1" y="10"/>
            <a:ext cx="12191999" cy="6857990"/>
          </a:xfrm>
          <a:prstGeom prst="rect">
            <a:avLst/>
          </a:prstGeom>
        </p:spPr>
      </p:pic>
      <p:sp>
        <p:nvSpPr>
          <p:cNvPr id="27" name="Isosceles Triangle 26">
            <a:extLst>
              <a:ext uri="{FF2B5EF4-FFF2-40B4-BE49-F238E27FC236}">
                <a16:creationId xmlns:a16="http://schemas.microsoft.com/office/drawing/2014/main" id="{DD6B6433-CCD9-42F6-83C5-76BCAA8FEE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CA"/>
          </a:p>
        </p:txBody>
      </p:sp>
      <p:sp>
        <p:nvSpPr>
          <p:cNvPr id="29" name="Parallelogram 28">
            <a:extLst>
              <a:ext uri="{FF2B5EF4-FFF2-40B4-BE49-F238E27FC236}">
                <a16:creationId xmlns:a16="http://schemas.microsoft.com/office/drawing/2014/main" id="{442B55CB-F27D-4C06-89E5-4EC99A519C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24188" y="0"/>
            <a:ext cx="9372600" cy="6858000"/>
          </a:xfrm>
          <a:prstGeom prst="parallelogram">
            <a:avLst>
              <a:gd name="adj" fmla="val 14937"/>
            </a:avLst>
          </a:prstGeom>
          <a:solidFill>
            <a:schemeClr val="bg1">
              <a:alpha val="94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1" name="Straight Connector 30">
            <a:extLst>
              <a:ext uri="{FF2B5EF4-FFF2-40B4-BE49-F238E27FC236}">
                <a16:creationId xmlns:a16="http://schemas.microsoft.com/office/drawing/2014/main" id="{48527540-7F01-4C2E-9641-738882048E3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D6F60FB6-F855-43F0-A752-3719156C1E0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35" name="Rectangle 23">
            <a:extLst>
              <a:ext uri="{FF2B5EF4-FFF2-40B4-BE49-F238E27FC236}">
                <a16:creationId xmlns:a16="http://schemas.microsoft.com/office/drawing/2014/main" id="{70669A81-0E9B-4B42-AFEA-8F672C6CFB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CA"/>
          </a:p>
        </p:txBody>
      </p:sp>
      <p:sp>
        <p:nvSpPr>
          <p:cNvPr id="2" name="Titre 1">
            <a:extLst>
              <a:ext uri="{FF2B5EF4-FFF2-40B4-BE49-F238E27FC236}">
                <a16:creationId xmlns:a16="http://schemas.microsoft.com/office/drawing/2014/main" id="{6719F29B-F233-48AF-8261-F33A4E079E3E}"/>
              </a:ext>
            </a:extLst>
          </p:cNvPr>
          <p:cNvSpPr>
            <a:spLocks noGrp="1"/>
          </p:cNvSpPr>
          <p:nvPr>
            <p:ph type="title"/>
            <p:custDataLst>
              <p:tags r:id="rId2"/>
            </p:custDataLst>
          </p:nvPr>
        </p:nvSpPr>
        <p:spPr>
          <a:xfrm>
            <a:off x="2786047" y="609600"/>
            <a:ext cx="6487955" cy="1320800"/>
          </a:xfrm>
        </p:spPr>
        <p:txBody>
          <a:bodyPr vert="horz" lIns="91440" tIns="45720" rIns="91440" bIns="45720" rtlCol="0" anchor="t">
            <a:normAutofit/>
          </a:bodyPr>
          <a:lstStyle/>
          <a:p>
            <a:r>
              <a:rPr lang="en-US">
                <a:solidFill>
                  <a:schemeClr val="accent1"/>
                </a:solidFill>
              </a:rPr>
              <a:t>Compétence ou Connaissance</a:t>
            </a:r>
          </a:p>
        </p:txBody>
      </p:sp>
      <p:sp>
        <p:nvSpPr>
          <p:cNvPr id="37" name="Rectangle 25">
            <a:extLst>
              <a:ext uri="{FF2B5EF4-FFF2-40B4-BE49-F238E27FC236}">
                <a16:creationId xmlns:a16="http://schemas.microsoft.com/office/drawing/2014/main" id="{8C93E0C6-CF08-4771-B5A9-6018CB3AED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CA"/>
          </a:p>
        </p:txBody>
      </p:sp>
      <p:sp>
        <p:nvSpPr>
          <p:cNvPr id="39" name="Isosceles Triangle 38">
            <a:extLst>
              <a:ext uri="{FF2B5EF4-FFF2-40B4-BE49-F238E27FC236}">
                <a16:creationId xmlns:a16="http://schemas.microsoft.com/office/drawing/2014/main" id="{A011F1B8-62C5-4D08-A621-EAD05C7D69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CA"/>
          </a:p>
        </p:txBody>
      </p:sp>
      <p:sp>
        <p:nvSpPr>
          <p:cNvPr id="3" name="Sous-titre 2">
            <a:extLst>
              <a:ext uri="{FF2B5EF4-FFF2-40B4-BE49-F238E27FC236}">
                <a16:creationId xmlns:a16="http://schemas.microsoft.com/office/drawing/2014/main" id="{35E3EA69-4E0E-41BD-8095-A124225A2647}"/>
              </a:ext>
            </a:extLst>
          </p:cNvPr>
          <p:cNvSpPr>
            <a:spLocks noGrp="1"/>
          </p:cNvSpPr>
          <p:nvPr>
            <p:ph type="body" sz="quarter" idx="14"/>
            <p:custDataLst>
              <p:tags r:id="rId3"/>
            </p:custDataLst>
          </p:nvPr>
        </p:nvSpPr>
        <p:spPr>
          <a:xfrm>
            <a:off x="2786047" y="2159000"/>
            <a:ext cx="6487955" cy="3882362"/>
          </a:xfrm>
        </p:spPr>
        <p:txBody>
          <a:bodyPr vert="horz" lIns="91440" tIns="45720" rIns="91440" bIns="45720" rtlCol="0">
            <a:normAutofit/>
          </a:bodyPr>
          <a:lstStyle/>
          <a:p>
            <a:pPr marL="285750" indent="-285750">
              <a:spcBef>
                <a:spcPts val="1000"/>
              </a:spcBef>
              <a:buFont typeface="Wingdings 3" charset="2"/>
              <a:buChar char=""/>
            </a:pPr>
            <a:r>
              <a:rPr lang="en-US" sz="2000" dirty="0">
                <a:solidFill>
                  <a:schemeClr val="tx1">
                    <a:lumMod val="75000"/>
                    <a:lumOff val="25000"/>
                  </a:schemeClr>
                </a:solidFill>
              </a:rPr>
              <a:t>La </a:t>
            </a:r>
            <a:r>
              <a:rPr lang="en-US" sz="2000" dirty="0" err="1">
                <a:solidFill>
                  <a:schemeClr val="tx1">
                    <a:lumMod val="75000"/>
                    <a:lumOff val="25000"/>
                  </a:schemeClr>
                </a:solidFill>
              </a:rPr>
              <a:t>connaissance</a:t>
            </a:r>
            <a:r>
              <a:rPr lang="en-US" sz="2000" dirty="0">
                <a:solidFill>
                  <a:schemeClr val="tx1">
                    <a:lumMod val="75000"/>
                    <a:lumOff val="25000"/>
                  </a:schemeClr>
                </a:solidFill>
              </a:rPr>
              <a:t> </a:t>
            </a:r>
            <a:r>
              <a:rPr lang="en-US" sz="2000" dirty="0" err="1">
                <a:solidFill>
                  <a:schemeClr val="tx1">
                    <a:lumMod val="75000"/>
                    <a:lumOff val="25000"/>
                  </a:schemeClr>
                </a:solidFill>
              </a:rPr>
              <a:t>fournit</a:t>
            </a:r>
            <a:r>
              <a:rPr lang="en-US" sz="2000" dirty="0">
                <a:solidFill>
                  <a:schemeClr val="tx1">
                    <a:lumMod val="75000"/>
                    <a:lumOff val="25000"/>
                  </a:schemeClr>
                </a:solidFill>
              </a:rPr>
              <a:t> la base, </a:t>
            </a:r>
            <a:r>
              <a:rPr lang="en-US" sz="2000" dirty="0" err="1">
                <a:solidFill>
                  <a:schemeClr val="tx1">
                    <a:lumMod val="75000"/>
                    <a:lumOff val="25000"/>
                  </a:schemeClr>
                </a:solidFill>
              </a:rPr>
              <a:t>mais</a:t>
            </a:r>
            <a:r>
              <a:rPr lang="en-US" sz="2000" dirty="0">
                <a:solidFill>
                  <a:schemeClr val="tx1">
                    <a:lumMod val="75000"/>
                    <a:lumOff val="25000"/>
                  </a:schemeClr>
                </a:solidFill>
              </a:rPr>
              <a:t> la </a:t>
            </a:r>
            <a:r>
              <a:rPr lang="en-US" sz="2000" dirty="0" err="1">
                <a:solidFill>
                  <a:schemeClr val="tx1">
                    <a:lumMod val="75000"/>
                    <a:lumOff val="25000"/>
                  </a:schemeClr>
                </a:solidFill>
              </a:rPr>
              <a:t>compétence</a:t>
            </a:r>
            <a:r>
              <a:rPr lang="en-US" sz="2000" dirty="0">
                <a:solidFill>
                  <a:schemeClr val="tx1">
                    <a:lumMod val="75000"/>
                    <a:lumOff val="25000"/>
                  </a:schemeClr>
                </a:solidFill>
              </a:rPr>
              <a:t> se </a:t>
            </a:r>
            <a:r>
              <a:rPr lang="en-US" sz="2000" dirty="0" err="1">
                <a:solidFill>
                  <a:schemeClr val="tx1">
                    <a:lumMod val="75000"/>
                    <a:lumOff val="25000"/>
                  </a:schemeClr>
                </a:solidFill>
              </a:rPr>
              <a:t>construit</a:t>
            </a:r>
            <a:r>
              <a:rPr lang="en-US" sz="2000" dirty="0">
                <a:solidFill>
                  <a:schemeClr val="tx1">
                    <a:lumMod val="75000"/>
                    <a:lumOff val="25000"/>
                  </a:schemeClr>
                </a:solidFill>
              </a:rPr>
              <a:t> par la pratique et </a:t>
            </a:r>
            <a:r>
              <a:rPr lang="en-US" sz="2000" dirty="0" err="1">
                <a:solidFill>
                  <a:schemeClr val="tx1">
                    <a:lumMod val="75000"/>
                    <a:lumOff val="25000"/>
                  </a:schemeClr>
                </a:solidFill>
              </a:rPr>
              <a:t>l’expérience</a:t>
            </a:r>
            <a:r>
              <a:rPr lang="en-US" sz="2000" dirty="0">
                <a:solidFill>
                  <a:schemeClr val="tx1">
                    <a:lumMod val="75000"/>
                    <a:lumOff val="25000"/>
                  </a:schemeClr>
                </a:solidFill>
              </a:rPr>
              <a:t>.</a:t>
            </a:r>
          </a:p>
          <a:p>
            <a:pPr marL="285750" indent="-285750">
              <a:spcBef>
                <a:spcPts val="1000"/>
              </a:spcBef>
              <a:buFont typeface="Wingdings 3" charset="2"/>
              <a:buChar char=""/>
            </a:pPr>
            <a:r>
              <a:rPr lang="en-US" sz="2000" dirty="0">
                <a:solidFill>
                  <a:schemeClr val="tx1">
                    <a:lumMod val="75000"/>
                    <a:lumOff val="25000"/>
                  </a:schemeClr>
                </a:solidFill>
              </a:rPr>
              <a:t>Dans le monde du travail, les </a:t>
            </a:r>
            <a:r>
              <a:rPr lang="en-US" sz="2000" dirty="0" err="1">
                <a:solidFill>
                  <a:schemeClr val="tx1">
                    <a:lumMod val="75000"/>
                    <a:lumOff val="25000"/>
                  </a:schemeClr>
                </a:solidFill>
              </a:rPr>
              <a:t>compétences</a:t>
            </a:r>
            <a:r>
              <a:rPr lang="en-US" sz="2000" dirty="0">
                <a:solidFill>
                  <a:schemeClr val="tx1">
                    <a:lumMod val="75000"/>
                    <a:lumOff val="25000"/>
                  </a:schemeClr>
                </a:solidFill>
              </a:rPr>
              <a:t> </a:t>
            </a:r>
            <a:r>
              <a:rPr lang="en-US" sz="2000" dirty="0" err="1">
                <a:solidFill>
                  <a:schemeClr val="tx1">
                    <a:lumMod val="75000"/>
                    <a:lumOff val="25000"/>
                  </a:schemeClr>
                </a:solidFill>
              </a:rPr>
              <a:t>sont</a:t>
            </a:r>
            <a:r>
              <a:rPr lang="en-US" sz="2000" dirty="0">
                <a:solidFill>
                  <a:schemeClr val="tx1">
                    <a:lumMod val="75000"/>
                    <a:lumOff val="25000"/>
                  </a:schemeClr>
                </a:solidFill>
              </a:rPr>
              <a:t> </a:t>
            </a:r>
            <a:r>
              <a:rPr lang="en-US" sz="2000" dirty="0" err="1">
                <a:solidFill>
                  <a:schemeClr val="tx1">
                    <a:lumMod val="75000"/>
                    <a:lumOff val="25000"/>
                  </a:schemeClr>
                </a:solidFill>
              </a:rPr>
              <a:t>souvent</a:t>
            </a:r>
            <a:r>
              <a:rPr lang="en-US" sz="2000" dirty="0">
                <a:solidFill>
                  <a:schemeClr val="tx1">
                    <a:lumMod val="75000"/>
                    <a:lumOff val="25000"/>
                  </a:schemeClr>
                </a:solidFill>
              </a:rPr>
              <a:t> plus </a:t>
            </a:r>
            <a:r>
              <a:rPr lang="en-US" sz="2000" dirty="0" err="1">
                <a:solidFill>
                  <a:schemeClr val="tx1">
                    <a:lumMod val="75000"/>
                    <a:lumOff val="25000"/>
                  </a:schemeClr>
                </a:solidFill>
              </a:rPr>
              <a:t>valorisées</a:t>
            </a:r>
            <a:r>
              <a:rPr lang="en-US" sz="2000" dirty="0">
                <a:solidFill>
                  <a:schemeClr val="tx1">
                    <a:lumMod val="75000"/>
                    <a:lumOff val="25000"/>
                  </a:schemeClr>
                </a:solidFill>
              </a:rPr>
              <a:t> que les </a:t>
            </a:r>
            <a:r>
              <a:rPr lang="en-US" sz="2000" dirty="0" err="1">
                <a:solidFill>
                  <a:schemeClr val="tx1">
                    <a:lumMod val="75000"/>
                    <a:lumOff val="25000"/>
                  </a:schemeClr>
                </a:solidFill>
              </a:rPr>
              <a:t>connaissances</a:t>
            </a:r>
            <a:r>
              <a:rPr lang="en-US" sz="2000" dirty="0">
                <a:solidFill>
                  <a:schemeClr val="tx1">
                    <a:lumMod val="75000"/>
                    <a:lumOff val="25000"/>
                  </a:schemeClr>
                </a:solidFill>
              </a:rPr>
              <a:t>.</a:t>
            </a:r>
          </a:p>
          <a:p>
            <a:pPr marL="285750" indent="-285750">
              <a:spcBef>
                <a:spcPts val="1000"/>
              </a:spcBef>
              <a:buFont typeface="Wingdings 3" charset="2"/>
              <a:buChar char=""/>
            </a:pPr>
            <a:r>
              <a:rPr lang="en-US" sz="2000" dirty="0" err="1">
                <a:solidFill>
                  <a:schemeClr val="tx1">
                    <a:lumMod val="75000"/>
                    <a:lumOff val="25000"/>
                  </a:schemeClr>
                </a:solidFill>
              </a:rPr>
              <a:t>Elles</a:t>
            </a:r>
            <a:r>
              <a:rPr lang="en-US" sz="2000" dirty="0">
                <a:solidFill>
                  <a:schemeClr val="tx1">
                    <a:lumMod val="75000"/>
                    <a:lumOff val="25000"/>
                  </a:schemeClr>
                </a:solidFill>
              </a:rPr>
              <a:t> </a:t>
            </a:r>
            <a:r>
              <a:rPr lang="en-US" sz="2000" dirty="0" err="1">
                <a:solidFill>
                  <a:schemeClr val="tx1">
                    <a:lumMod val="75000"/>
                    <a:lumOff val="25000"/>
                  </a:schemeClr>
                </a:solidFill>
              </a:rPr>
              <a:t>permettent</a:t>
            </a:r>
            <a:r>
              <a:rPr lang="en-US" sz="2000" dirty="0">
                <a:solidFill>
                  <a:schemeClr val="tx1">
                    <a:lumMod val="75000"/>
                    <a:lumOff val="25000"/>
                  </a:schemeClr>
                </a:solidFill>
              </a:rPr>
              <a:t> de </a:t>
            </a:r>
            <a:r>
              <a:rPr lang="en-US" sz="2000" dirty="0" err="1">
                <a:solidFill>
                  <a:schemeClr val="tx1">
                    <a:lumMod val="75000"/>
                    <a:lumOff val="25000"/>
                  </a:schemeClr>
                </a:solidFill>
              </a:rPr>
              <a:t>résoudre</a:t>
            </a:r>
            <a:r>
              <a:rPr lang="en-US" sz="2000" dirty="0">
                <a:solidFill>
                  <a:schemeClr val="tx1">
                    <a:lumMod val="75000"/>
                    <a:lumOff val="25000"/>
                  </a:schemeClr>
                </a:solidFill>
              </a:rPr>
              <a:t> des </a:t>
            </a:r>
            <a:r>
              <a:rPr lang="en-US" sz="2000" dirty="0" err="1">
                <a:solidFill>
                  <a:schemeClr val="tx1">
                    <a:lumMod val="75000"/>
                    <a:lumOff val="25000"/>
                  </a:schemeClr>
                </a:solidFill>
              </a:rPr>
              <a:t>problèmes</a:t>
            </a:r>
            <a:r>
              <a:rPr lang="en-US" sz="2000" dirty="0">
                <a:solidFill>
                  <a:schemeClr val="tx1">
                    <a:lumMod val="75000"/>
                    <a:lumOff val="25000"/>
                  </a:schemeClr>
                </a:solidFill>
              </a:rPr>
              <a:t> et </a:t>
            </a:r>
            <a:r>
              <a:rPr lang="en-US" sz="2000" dirty="0" err="1">
                <a:solidFill>
                  <a:schemeClr val="tx1">
                    <a:lumMod val="75000"/>
                    <a:lumOff val="25000"/>
                  </a:schemeClr>
                </a:solidFill>
              </a:rPr>
              <a:t>d’accomplir</a:t>
            </a:r>
            <a:r>
              <a:rPr lang="en-US" sz="2000" dirty="0">
                <a:solidFill>
                  <a:schemeClr val="tx1">
                    <a:lumMod val="75000"/>
                    <a:lumOff val="25000"/>
                  </a:schemeClr>
                </a:solidFill>
              </a:rPr>
              <a:t> des </a:t>
            </a:r>
            <a:r>
              <a:rPr lang="en-US" sz="2000" dirty="0" err="1">
                <a:solidFill>
                  <a:schemeClr val="tx1">
                    <a:lumMod val="75000"/>
                    <a:lumOff val="25000"/>
                  </a:schemeClr>
                </a:solidFill>
              </a:rPr>
              <a:t>tâches</a:t>
            </a:r>
            <a:r>
              <a:rPr lang="en-US" sz="2000" dirty="0">
                <a:solidFill>
                  <a:schemeClr val="tx1">
                    <a:lumMod val="75000"/>
                    <a:lumOff val="25000"/>
                  </a:schemeClr>
                </a:solidFill>
              </a:rPr>
              <a:t> </a:t>
            </a:r>
            <a:r>
              <a:rPr lang="en-US" sz="2000" dirty="0" err="1">
                <a:solidFill>
                  <a:schemeClr val="tx1">
                    <a:lumMod val="75000"/>
                    <a:lumOff val="25000"/>
                  </a:schemeClr>
                </a:solidFill>
              </a:rPr>
              <a:t>concrètes</a:t>
            </a:r>
            <a:r>
              <a:rPr lang="en-US" sz="2000" dirty="0">
                <a:solidFill>
                  <a:schemeClr val="tx1">
                    <a:lumMod val="75000"/>
                    <a:lumOff val="25000"/>
                  </a:schemeClr>
                </a:solidFill>
              </a:rPr>
              <a:t>.</a:t>
            </a:r>
          </a:p>
          <a:p>
            <a:pPr marL="285750" indent="-285750">
              <a:spcBef>
                <a:spcPts val="1000"/>
              </a:spcBef>
              <a:buFont typeface="Wingdings 3" charset="2"/>
              <a:buChar char=""/>
            </a:pPr>
            <a:r>
              <a:rPr lang="en-US" sz="2000" dirty="0">
                <a:solidFill>
                  <a:schemeClr val="tx1">
                    <a:lumMod val="75000"/>
                    <a:lumOff val="25000"/>
                  </a:schemeClr>
                </a:solidFill>
              </a:rPr>
              <a:t>La </a:t>
            </a:r>
            <a:r>
              <a:rPr lang="en-US" sz="2000" dirty="0" err="1">
                <a:solidFill>
                  <a:schemeClr val="tx1">
                    <a:lumMod val="75000"/>
                    <a:lumOff val="25000"/>
                  </a:schemeClr>
                </a:solidFill>
              </a:rPr>
              <a:t>compétence</a:t>
            </a:r>
            <a:r>
              <a:rPr lang="en-US" sz="2000" dirty="0">
                <a:solidFill>
                  <a:schemeClr val="tx1">
                    <a:lumMod val="75000"/>
                    <a:lumOff val="25000"/>
                  </a:schemeClr>
                </a:solidFill>
              </a:rPr>
              <a:t>, </a:t>
            </a:r>
            <a:r>
              <a:rPr lang="en-US" sz="2000" dirty="0" err="1">
                <a:solidFill>
                  <a:schemeClr val="tx1">
                    <a:lumMod val="75000"/>
                    <a:lumOff val="25000"/>
                  </a:schemeClr>
                </a:solidFill>
              </a:rPr>
              <a:t>c’est</a:t>
            </a:r>
            <a:r>
              <a:rPr lang="en-US" sz="2000" dirty="0">
                <a:solidFill>
                  <a:schemeClr val="tx1">
                    <a:lumMod val="75000"/>
                    <a:lumOff val="25000"/>
                  </a:schemeClr>
                </a:solidFill>
              </a:rPr>
              <a:t> le savoir dans un </a:t>
            </a:r>
            <a:r>
              <a:rPr lang="en-US" sz="2000" dirty="0" err="1">
                <a:solidFill>
                  <a:schemeClr val="tx1">
                    <a:lumMod val="75000"/>
                    <a:lumOff val="25000"/>
                  </a:schemeClr>
                </a:solidFill>
              </a:rPr>
              <a:t>processus</a:t>
            </a:r>
            <a:r>
              <a:rPr lang="en-US" sz="2000" dirty="0">
                <a:solidFill>
                  <a:schemeClr val="tx1">
                    <a:lumMod val="75000"/>
                    <a:lumOff val="25000"/>
                  </a:schemeClr>
                </a:solidFill>
              </a:rPr>
              <a:t>.</a:t>
            </a:r>
          </a:p>
        </p:txBody>
      </p:sp>
      <p:sp>
        <p:nvSpPr>
          <p:cNvPr id="4" name="Espace réservé à la diapositive 3">
            <a:extLst>
              <a:ext uri="{FF2B5EF4-FFF2-40B4-BE49-F238E27FC236}">
                <a16:creationId xmlns:a16="http://schemas.microsoft.com/office/drawing/2014/main" id="{328F602C-7F98-4C02-99D4-ED65E00D66A4}"/>
              </a:ext>
            </a:extLst>
          </p:cNvPr>
          <p:cNvSpPr>
            <a:spLocks noGrp="1"/>
          </p:cNvSpPr>
          <p:nvPr>
            <p:ph type="sldNum" sz="quarter" idx="12"/>
            <p:custDataLst>
              <p:tags r:id="rId4"/>
            </p:custDataLst>
          </p:nvPr>
        </p:nvSpPr>
        <p:spPr>
          <a:xfrm>
            <a:off x="8590663" y="6041362"/>
            <a:ext cx="683339" cy="365125"/>
          </a:xfrm>
        </p:spPr>
        <p:txBody>
          <a:bodyPr vert="horz" lIns="91440" tIns="45720" rIns="91440" bIns="45720" rtlCol="0" anchor="ctr">
            <a:normAutofit/>
          </a:bodyPr>
          <a:lstStyle/>
          <a:p>
            <a:pPr defTabSz="914400">
              <a:spcAft>
                <a:spcPts val="600"/>
              </a:spcAft>
            </a:pPr>
            <a:fld id="{19B51A1E-902D-48AF-9020-955120F399B6}" type="slidenum">
              <a:rPr lang="en-US" smtClean="0"/>
              <a:pPr defTabSz="914400">
                <a:spcAft>
                  <a:spcPts val="600"/>
                </a:spcAft>
              </a:pPr>
              <a:t>4</a:t>
            </a:fld>
            <a:endParaRPr lang="en-US"/>
          </a:p>
        </p:txBody>
      </p:sp>
      <p:sp>
        <p:nvSpPr>
          <p:cNvPr id="41" name="Rectangle 27">
            <a:extLst>
              <a:ext uri="{FF2B5EF4-FFF2-40B4-BE49-F238E27FC236}">
                <a16:creationId xmlns:a16="http://schemas.microsoft.com/office/drawing/2014/main" id="{C6A6AECB-428C-4CB4-B65A-359F08B6D8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CA"/>
          </a:p>
        </p:txBody>
      </p:sp>
      <p:sp>
        <p:nvSpPr>
          <p:cNvPr id="43" name="Rectangle 28">
            <a:extLst>
              <a:ext uri="{FF2B5EF4-FFF2-40B4-BE49-F238E27FC236}">
                <a16:creationId xmlns:a16="http://schemas.microsoft.com/office/drawing/2014/main" id="{28D1A6ED-2AB6-46A3-A315-485B8BF936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CA"/>
          </a:p>
        </p:txBody>
      </p:sp>
      <p:sp>
        <p:nvSpPr>
          <p:cNvPr id="45" name="Rectangle 29">
            <a:extLst>
              <a:ext uri="{FF2B5EF4-FFF2-40B4-BE49-F238E27FC236}">
                <a16:creationId xmlns:a16="http://schemas.microsoft.com/office/drawing/2014/main" id="{B61CE46B-8525-46A8-AB7B-DCBCC1B65F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CA"/>
          </a:p>
        </p:txBody>
      </p:sp>
      <p:sp>
        <p:nvSpPr>
          <p:cNvPr id="47" name="Isosceles Triangle 46">
            <a:extLst>
              <a:ext uri="{FF2B5EF4-FFF2-40B4-BE49-F238E27FC236}">
                <a16:creationId xmlns:a16="http://schemas.microsoft.com/office/drawing/2014/main" id="{4412B991-9935-45FB-A17E-8F30DD832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CA"/>
          </a:p>
        </p:txBody>
      </p:sp>
    </p:spTree>
    <p:extLst>
      <p:ext uri="{BB962C8B-B14F-4D97-AF65-F5344CB8AC3E}">
        <p14:creationId xmlns:p14="http://schemas.microsoft.com/office/powerpoint/2010/main" val="42067070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719F29B-F233-48AF-8261-F33A4E079E3E}"/>
              </a:ext>
            </a:extLst>
          </p:cNvPr>
          <p:cNvSpPr>
            <a:spLocks noGrp="1"/>
          </p:cNvSpPr>
          <p:nvPr>
            <p:ph type="title"/>
            <p:custDataLst>
              <p:tags r:id="rId1"/>
            </p:custDataLst>
          </p:nvPr>
        </p:nvSpPr>
        <p:spPr>
          <a:xfrm>
            <a:off x="838200" y="383537"/>
            <a:ext cx="7654159" cy="1325563"/>
          </a:xfrm>
        </p:spPr>
        <p:txBody>
          <a:bodyPr rtlCol="0" anchor="ctr">
            <a:normAutofit/>
          </a:bodyPr>
          <a:lstStyle/>
          <a:p>
            <a:pPr algn="l" rtl="0"/>
            <a:r>
              <a:rPr lang="fr-CA" dirty="0"/>
              <a:t>L’expertise</a:t>
            </a:r>
          </a:p>
        </p:txBody>
      </p:sp>
      <p:sp>
        <p:nvSpPr>
          <p:cNvPr id="3" name="Sous-titre 2">
            <a:extLst>
              <a:ext uri="{FF2B5EF4-FFF2-40B4-BE49-F238E27FC236}">
                <a16:creationId xmlns:a16="http://schemas.microsoft.com/office/drawing/2014/main" id="{35E3EA69-4E0E-41BD-8095-A124225A2647}"/>
              </a:ext>
            </a:extLst>
          </p:cNvPr>
          <p:cNvSpPr>
            <a:spLocks noGrp="1"/>
          </p:cNvSpPr>
          <p:nvPr>
            <p:ph idx="1"/>
            <p:custDataLst>
              <p:tags r:id="rId2"/>
            </p:custDataLst>
          </p:nvPr>
        </p:nvSpPr>
        <p:spPr>
          <a:xfrm>
            <a:off x="236316" y="1714622"/>
            <a:ext cx="9891532" cy="4097059"/>
          </a:xfrm>
        </p:spPr>
        <p:txBody>
          <a:bodyPr rtlCol="0">
            <a:normAutofit/>
          </a:bodyPr>
          <a:lstStyle/>
          <a:p>
            <a:pPr marL="0" indent="0">
              <a:lnSpc>
                <a:spcPct val="160000"/>
              </a:lnSpc>
              <a:spcBef>
                <a:spcPts val="0"/>
              </a:spcBef>
              <a:buNone/>
            </a:pPr>
            <a:r>
              <a:rPr lang="fr-CA" sz="2000" dirty="0"/>
              <a:t>Selon Frédéric Bouchard, doyen de la faculté des arts et des sciences de l’Université de Montréal, titulaire du département de philosophie et philosophe en sciences :</a:t>
            </a:r>
          </a:p>
          <a:p>
            <a:pPr marL="742950" lvl="1" indent="-285750">
              <a:buFont typeface="Arial" panose="020B0604020202020204" pitchFamily="34" charset="0"/>
              <a:buChar char="•"/>
            </a:pPr>
            <a:endParaRPr lang="fr-CA" sz="2000" dirty="0"/>
          </a:p>
          <a:p>
            <a:pPr marL="742950" lvl="1" indent="-285750">
              <a:lnSpc>
                <a:spcPct val="120000"/>
              </a:lnSpc>
              <a:spcBef>
                <a:spcPts val="0"/>
              </a:spcBef>
              <a:buClr>
                <a:schemeClr val="accent3">
                  <a:lumMod val="90000"/>
                </a:schemeClr>
              </a:buClr>
              <a:buFont typeface="Source Sans Pro Light" panose="020B0403030403020204" pitchFamily="34" charset="0"/>
              <a:buChar char="‖"/>
            </a:pPr>
            <a:r>
              <a:rPr lang="fr-CA" sz="2000" dirty="0"/>
              <a:t>Progrès scientifiques et technologiques → Division des tâches → La spécialisation</a:t>
            </a:r>
            <a:br>
              <a:rPr lang="fr-CA" sz="2000" dirty="0"/>
            </a:br>
            <a:r>
              <a:rPr lang="fr-CA" sz="2000" dirty="0"/>
              <a:t>		</a:t>
            </a:r>
          </a:p>
          <a:p>
            <a:pPr marL="742950" lvl="1" indent="-285750">
              <a:lnSpc>
                <a:spcPct val="120000"/>
              </a:lnSpc>
              <a:spcBef>
                <a:spcPts val="0"/>
              </a:spcBef>
              <a:buClr>
                <a:schemeClr val="accent3">
                  <a:lumMod val="90000"/>
                </a:schemeClr>
              </a:buClr>
              <a:buFont typeface="Source Sans Pro Light" panose="020B0403030403020204" pitchFamily="34" charset="0"/>
              <a:buChar char="‖"/>
            </a:pPr>
            <a:r>
              <a:rPr lang="fr-CA" sz="2000" dirty="0"/>
              <a:t>Expertise : la maîtrise d’un champ de connaissances spécifique, c’est la fusion de la compétence et de la connaissance pour un domaine précis. L’expert pourra donc bénéficier de l’autorité et de la légitimité de l’expertise</a:t>
            </a:r>
          </a:p>
          <a:p>
            <a:pPr marL="742950" lvl="1" indent="-285750">
              <a:buFont typeface="Arial" panose="020B0604020202020204" pitchFamily="34" charset="0"/>
              <a:buChar char="•"/>
            </a:pPr>
            <a:endParaRPr lang="fr-CA" sz="1800" dirty="0"/>
          </a:p>
          <a:p>
            <a:pPr marL="0" indent="0" rtl="0">
              <a:buNone/>
            </a:pPr>
            <a:endParaRPr lang="fr-CA" sz="1800" dirty="0"/>
          </a:p>
        </p:txBody>
      </p:sp>
      <p:sp>
        <p:nvSpPr>
          <p:cNvPr id="4" name="Espace réservé à la diapositive 3">
            <a:extLst>
              <a:ext uri="{FF2B5EF4-FFF2-40B4-BE49-F238E27FC236}">
                <a16:creationId xmlns:a16="http://schemas.microsoft.com/office/drawing/2014/main" id="{328F602C-7F98-4C02-99D4-ED65E00D66A4}"/>
              </a:ext>
            </a:extLst>
          </p:cNvPr>
          <p:cNvSpPr>
            <a:spLocks noGrp="1"/>
          </p:cNvSpPr>
          <p:nvPr>
            <p:ph type="sldNum" sz="quarter" idx="12"/>
            <p:custDataLst>
              <p:tags r:id="rId3"/>
            </p:custDataLst>
          </p:nvPr>
        </p:nvSpPr>
        <p:spPr/>
        <p:txBody>
          <a:bodyPr rtlCol="0" anchor="ctr">
            <a:normAutofit/>
          </a:bodyPr>
          <a:lstStyle/>
          <a:p>
            <a:pPr marL="0" marR="0" lvl="0" indent="0" defTabSz="914400" rtl="0" eaLnBrk="1" fontAlgn="auto" latinLnBrk="0" hangingPunct="1">
              <a:spcBef>
                <a:spcPts val="0"/>
              </a:spcBef>
              <a:spcAft>
                <a:spcPts val="600"/>
              </a:spcAft>
              <a:buClrTx/>
              <a:buSzTx/>
              <a:buFontTx/>
              <a:buNone/>
              <a:tabLst/>
              <a:defRPr/>
            </a:pPr>
            <a:fld id="{19B51A1E-902D-48AF-9020-955120F399B6}" type="slidenum">
              <a:rPr kumimoji="0" lang="fr-CA" b="0" i="0" u="none" strike="noStrike" kern="1200" cap="none" spc="0" normalizeH="0" baseline="0" noProof="0" smtClean="0">
                <a:ln>
                  <a:noFill/>
                </a:ln>
                <a:effectLst/>
                <a:uLnTx/>
                <a:uFillTx/>
              </a:rPr>
              <a:pPr marL="0" marR="0" lvl="0" indent="0" defTabSz="914400" rtl="0" eaLnBrk="1" fontAlgn="auto" latinLnBrk="0" hangingPunct="1">
                <a:spcBef>
                  <a:spcPts val="0"/>
                </a:spcBef>
                <a:spcAft>
                  <a:spcPts val="600"/>
                </a:spcAft>
                <a:buClrTx/>
                <a:buSzTx/>
                <a:buFontTx/>
                <a:buNone/>
                <a:tabLst/>
                <a:defRPr/>
              </a:pPr>
              <a:t>5</a:t>
            </a:fld>
            <a:endParaRPr kumimoji="0" lang="fr-CA" b="0" i="0" u="none" strike="noStrike" kern="1200" cap="none" spc="0" normalizeH="0" baseline="0" noProof="0">
              <a:ln>
                <a:noFill/>
              </a:ln>
              <a:effectLst/>
              <a:uLnTx/>
              <a:uFillTx/>
            </a:endParaRPr>
          </a:p>
        </p:txBody>
      </p:sp>
    </p:spTree>
    <p:extLst>
      <p:ext uri="{BB962C8B-B14F-4D97-AF65-F5344CB8AC3E}">
        <p14:creationId xmlns:p14="http://schemas.microsoft.com/office/powerpoint/2010/main" val="10752772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719F29B-F233-48AF-8261-F33A4E079E3E}"/>
              </a:ext>
            </a:extLst>
          </p:cNvPr>
          <p:cNvSpPr>
            <a:spLocks noGrp="1"/>
          </p:cNvSpPr>
          <p:nvPr>
            <p:ph type="title"/>
            <p:custDataLst>
              <p:tags r:id="rId1"/>
            </p:custDataLst>
          </p:nvPr>
        </p:nvSpPr>
        <p:spPr>
          <a:xfrm>
            <a:off x="838200" y="365125"/>
            <a:ext cx="7654159" cy="1325563"/>
          </a:xfrm>
        </p:spPr>
        <p:txBody>
          <a:bodyPr rtlCol="0" anchor="ctr">
            <a:normAutofit/>
          </a:bodyPr>
          <a:lstStyle/>
          <a:p>
            <a:pPr algn="l" rtl="0"/>
            <a:r>
              <a:rPr lang="fr-CA" dirty="0"/>
              <a:t>L’expertise</a:t>
            </a:r>
          </a:p>
        </p:txBody>
      </p:sp>
      <p:sp>
        <p:nvSpPr>
          <p:cNvPr id="3" name="Sous-titre 2">
            <a:extLst>
              <a:ext uri="{FF2B5EF4-FFF2-40B4-BE49-F238E27FC236}">
                <a16:creationId xmlns:a16="http://schemas.microsoft.com/office/drawing/2014/main" id="{35E3EA69-4E0E-41BD-8095-A124225A2647}"/>
              </a:ext>
            </a:extLst>
          </p:cNvPr>
          <p:cNvSpPr>
            <a:spLocks noGrp="1"/>
          </p:cNvSpPr>
          <p:nvPr>
            <p:ph idx="1"/>
            <p:custDataLst>
              <p:tags r:id="rId2"/>
            </p:custDataLst>
          </p:nvPr>
        </p:nvSpPr>
        <p:spPr>
          <a:xfrm>
            <a:off x="838200" y="1685926"/>
            <a:ext cx="7654159" cy="962681"/>
          </a:xfrm>
        </p:spPr>
        <p:txBody>
          <a:bodyPr rtlCol="0">
            <a:normAutofit fontScale="85000" lnSpcReduction="10000"/>
          </a:bodyPr>
          <a:lstStyle/>
          <a:p>
            <a:pPr marL="0" indent="0">
              <a:lnSpc>
                <a:spcPct val="160000"/>
              </a:lnSpc>
              <a:spcBef>
                <a:spcPts val="0"/>
              </a:spcBef>
              <a:buNone/>
            </a:pPr>
            <a:r>
              <a:rPr lang="fr-CA" sz="1700" dirty="0"/>
              <a:t>Selon Frédéric Bouchard, doyen de la faculté des arts et des sciences de l’Université de Montréal, titulaire du département de philosophie et philosophe en sciences :</a:t>
            </a:r>
            <a:endParaRPr lang="fr-CA" sz="1800" dirty="0"/>
          </a:p>
          <a:p>
            <a:pPr rtl="0"/>
            <a:endParaRPr lang="fr-CA" sz="1800" dirty="0"/>
          </a:p>
        </p:txBody>
      </p:sp>
      <p:sp>
        <p:nvSpPr>
          <p:cNvPr id="4" name="Espace réservé à la diapositive 3">
            <a:extLst>
              <a:ext uri="{FF2B5EF4-FFF2-40B4-BE49-F238E27FC236}">
                <a16:creationId xmlns:a16="http://schemas.microsoft.com/office/drawing/2014/main" id="{328F602C-7F98-4C02-99D4-ED65E00D66A4}"/>
              </a:ext>
            </a:extLst>
          </p:cNvPr>
          <p:cNvSpPr>
            <a:spLocks noGrp="1"/>
          </p:cNvSpPr>
          <p:nvPr>
            <p:ph type="sldNum" sz="quarter" idx="12"/>
            <p:custDataLst>
              <p:tags r:id="rId3"/>
            </p:custDataLst>
          </p:nvPr>
        </p:nvSpPr>
        <p:spPr/>
        <p:txBody>
          <a:bodyPr rtlCol="0" anchor="ctr">
            <a:normAutofit/>
          </a:bodyPr>
          <a:lstStyle/>
          <a:p>
            <a:pPr marL="0" marR="0" lvl="0" indent="0" defTabSz="914400" rtl="0" eaLnBrk="1" fontAlgn="auto" latinLnBrk="0" hangingPunct="1">
              <a:spcBef>
                <a:spcPts val="0"/>
              </a:spcBef>
              <a:spcAft>
                <a:spcPts val="600"/>
              </a:spcAft>
              <a:buClrTx/>
              <a:buSzTx/>
              <a:buFontTx/>
              <a:buNone/>
              <a:tabLst/>
              <a:defRPr/>
            </a:pPr>
            <a:fld id="{19B51A1E-902D-48AF-9020-955120F399B6}" type="slidenum">
              <a:rPr kumimoji="0" lang="fr-CA" b="0" i="0" u="none" strike="noStrike" kern="1200" cap="none" spc="0" normalizeH="0" baseline="0" noProof="0" smtClean="0">
                <a:ln>
                  <a:noFill/>
                </a:ln>
                <a:effectLst/>
                <a:uLnTx/>
                <a:uFillTx/>
              </a:rPr>
              <a:pPr marL="0" marR="0" lvl="0" indent="0" defTabSz="914400" rtl="0" eaLnBrk="1" fontAlgn="auto" latinLnBrk="0" hangingPunct="1">
                <a:spcBef>
                  <a:spcPts val="0"/>
                </a:spcBef>
                <a:spcAft>
                  <a:spcPts val="600"/>
                </a:spcAft>
                <a:buClrTx/>
                <a:buSzTx/>
                <a:buFontTx/>
                <a:buNone/>
                <a:tabLst/>
                <a:defRPr/>
              </a:pPr>
              <a:t>6</a:t>
            </a:fld>
            <a:endParaRPr kumimoji="0" lang="fr-CA" b="0" i="0" u="none" strike="noStrike" kern="1200" cap="none" spc="0" normalizeH="0" baseline="0" noProof="0">
              <a:ln>
                <a:noFill/>
              </a:ln>
              <a:effectLst/>
              <a:uLnTx/>
              <a:uFillTx/>
            </a:endParaRPr>
          </a:p>
        </p:txBody>
      </p:sp>
      <p:sp>
        <p:nvSpPr>
          <p:cNvPr id="8" name="Sous-titre 2">
            <a:extLst>
              <a:ext uri="{FF2B5EF4-FFF2-40B4-BE49-F238E27FC236}">
                <a16:creationId xmlns:a16="http://schemas.microsoft.com/office/drawing/2014/main" id="{D86B589C-102F-9152-E1B4-E20FB65EEE8C}"/>
              </a:ext>
            </a:extLst>
          </p:cNvPr>
          <p:cNvSpPr txBox="1">
            <a:spLocks/>
          </p:cNvSpPr>
          <p:nvPr>
            <p:custDataLst>
              <p:tags r:id="rId4"/>
            </p:custDataLst>
          </p:nvPr>
        </p:nvSpPr>
        <p:spPr>
          <a:xfrm>
            <a:off x="1711872" y="2798381"/>
            <a:ext cx="5906814" cy="2614447"/>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spcBef>
                <a:spcPts val="0"/>
              </a:spcBef>
              <a:buFont typeface="Arial" panose="020B0604020202020204" pitchFamily="34" charset="0"/>
              <a:buNone/>
            </a:pPr>
            <a:r>
              <a:rPr lang="fr-CA" sz="1700" i="1" dirty="0"/>
              <a:t>« La gestion de l'expertise dans une organisation désigne l'ensemble des processus et des stratégies visant à identifier, développer, partager et valoriser les connaissances spécialisées et les compétences au sein de l'entreprise. Cette gestion permet d'exploiter de manière optimale le savoir-faire des individus et des groupes pour améliorer la performance organisationnelle et stimuler l'innovation.  »</a:t>
            </a:r>
          </a:p>
          <a:p>
            <a:pPr marL="0" indent="0">
              <a:buNone/>
            </a:pPr>
            <a:endParaRPr lang="fr-CA" sz="1800" dirty="0"/>
          </a:p>
        </p:txBody>
      </p:sp>
      <p:cxnSp>
        <p:nvCxnSpPr>
          <p:cNvPr id="12" name="Connecteur droit 11">
            <a:extLst>
              <a:ext uri="{FF2B5EF4-FFF2-40B4-BE49-F238E27FC236}">
                <a16:creationId xmlns:a16="http://schemas.microsoft.com/office/drawing/2014/main" id="{69D83896-83AD-347D-8183-91EED9D72465}"/>
              </a:ext>
            </a:extLst>
          </p:cNvPr>
          <p:cNvCxnSpPr>
            <a:cxnSpLocks/>
          </p:cNvCxnSpPr>
          <p:nvPr/>
        </p:nvCxnSpPr>
        <p:spPr>
          <a:xfrm>
            <a:off x="1711872" y="2798381"/>
            <a:ext cx="5906814" cy="0"/>
          </a:xfrm>
          <a:prstGeom prst="line">
            <a:avLst/>
          </a:prstGeom>
          <a:ln>
            <a:solidFill>
              <a:srgbClr val="55736D"/>
            </a:solidFill>
          </a:ln>
        </p:spPr>
        <p:style>
          <a:lnRef idx="1">
            <a:schemeClr val="accent1"/>
          </a:lnRef>
          <a:fillRef idx="0">
            <a:schemeClr val="accent1"/>
          </a:fillRef>
          <a:effectRef idx="0">
            <a:schemeClr val="accent1"/>
          </a:effectRef>
          <a:fontRef idx="minor">
            <a:schemeClr val="tx1"/>
          </a:fontRef>
        </p:style>
      </p:cxnSp>
      <p:cxnSp>
        <p:nvCxnSpPr>
          <p:cNvPr id="13" name="Connecteur droit 12">
            <a:extLst>
              <a:ext uri="{FF2B5EF4-FFF2-40B4-BE49-F238E27FC236}">
                <a16:creationId xmlns:a16="http://schemas.microsoft.com/office/drawing/2014/main" id="{C3883290-1EA5-5642-282E-D25CB8988D4D}"/>
              </a:ext>
            </a:extLst>
          </p:cNvPr>
          <p:cNvCxnSpPr>
            <a:cxnSpLocks/>
          </p:cNvCxnSpPr>
          <p:nvPr/>
        </p:nvCxnSpPr>
        <p:spPr>
          <a:xfrm>
            <a:off x="1711872" y="5336918"/>
            <a:ext cx="5906814" cy="0"/>
          </a:xfrm>
          <a:prstGeom prst="line">
            <a:avLst/>
          </a:prstGeom>
          <a:ln>
            <a:solidFill>
              <a:srgbClr val="55736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95504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37E1C88-627C-4655-A4FB-0BB02EDB078A}"/>
              </a:ext>
            </a:extLst>
          </p:cNvPr>
          <p:cNvSpPr>
            <a:spLocks noGrp="1"/>
          </p:cNvSpPr>
          <p:nvPr>
            <p:ph type="title"/>
            <p:custDataLst>
              <p:tags r:id="rId1"/>
            </p:custDataLst>
          </p:nvPr>
        </p:nvSpPr>
        <p:spPr>
          <a:xfrm>
            <a:off x="3102015" y="254844"/>
            <a:ext cx="6493398" cy="1666654"/>
          </a:xfrm>
        </p:spPr>
        <p:txBody>
          <a:bodyPr rtlCol="0">
            <a:normAutofit/>
          </a:bodyPr>
          <a:lstStyle/>
          <a:p>
            <a:pPr rtl="0"/>
            <a:r>
              <a:rPr lang="fr-CA" dirty="0"/>
              <a:t>Enjeux </a:t>
            </a:r>
            <a:r>
              <a:rPr lang="fr-CA" sz="4000" dirty="0"/>
              <a:t>et</a:t>
            </a:r>
            <a:r>
              <a:rPr lang="fr-CA" dirty="0"/>
              <a:t> défis en lien avec la gestion de l’expertise</a:t>
            </a:r>
          </a:p>
        </p:txBody>
      </p:sp>
      <p:pic>
        <p:nvPicPr>
          <p:cNvPr id="6" name="Espace réservé d’image 5" descr="Un groupe de personnes assises autour d’un bureau regardant un ordinateur portable">
            <a:extLst>
              <a:ext uri="{FF2B5EF4-FFF2-40B4-BE49-F238E27FC236}">
                <a16:creationId xmlns:a16="http://schemas.microsoft.com/office/drawing/2014/main" id="{A3C5C7E1-18C3-4E46-A3BF-C25C379DEFFF}"/>
              </a:ext>
            </a:extLst>
          </p:cNvPr>
          <p:cNvPicPr>
            <a:picLocks noGrp="1" noChangeAspect="1"/>
          </p:cNvPicPr>
          <p:nvPr>
            <p:ph type="pic" sz="quarter" idx="13"/>
            <p:custDataLst>
              <p:tags r:id="rId2"/>
            </p:custDataLst>
          </p:nvPr>
        </p:nvPicPr>
        <p:blipFill rotWithShape="1">
          <a:blip r:embed="rId8" cstate="screen">
            <a:extLst>
              <a:ext uri="{28A0092B-C50C-407E-A947-70E740481C1C}">
                <a14:useLocalDpi xmlns:a14="http://schemas.microsoft.com/office/drawing/2010/main" val="0"/>
              </a:ext>
            </a:extLst>
          </a:blip>
          <a:srcRect t="36" b="36"/>
          <a:stretch/>
        </p:blipFill>
        <p:spPr>
          <a:xfrm>
            <a:off x="162046" y="1643847"/>
            <a:ext cx="4953000" cy="4572000"/>
          </a:xfrm>
        </p:spPr>
      </p:pic>
      <p:sp>
        <p:nvSpPr>
          <p:cNvPr id="3" name="Espace réservé du contenu 2">
            <a:extLst>
              <a:ext uri="{FF2B5EF4-FFF2-40B4-BE49-F238E27FC236}">
                <a16:creationId xmlns:a16="http://schemas.microsoft.com/office/drawing/2014/main" id="{033634FE-ADF0-4BC3-A0A9-447EA9DD096B}"/>
              </a:ext>
            </a:extLst>
          </p:cNvPr>
          <p:cNvSpPr>
            <a:spLocks noGrp="1"/>
          </p:cNvSpPr>
          <p:nvPr>
            <p:ph type="body" sz="quarter" idx="14"/>
            <p:custDataLst>
              <p:tags r:id="rId3"/>
            </p:custDataLst>
          </p:nvPr>
        </p:nvSpPr>
        <p:spPr>
          <a:xfrm>
            <a:off x="5115046" y="1643847"/>
            <a:ext cx="5829197" cy="4223029"/>
          </a:xfrm>
        </p:spPr>
        <p:txBody>
          <a:bodyPr vert="horz" lIns="91440" tIns="45720" rIns="91440" bIns="45720" rtlCol="0" anchor="t">
            <a:noAutofit/>
          </a:bodyPr>
          <a:lstStyle/>
          <a:p>
            <a:pPr marL="342900" indent="-342900" rtl="0">
              <a:buClr>
                <a:schemeClr val="accent3">
                  <a:lumMod val="90000"/>
                </a:schemeClr>
              </a:buClr>
              <a:buFont typeface="Source Sans Pro Light" panose="020B0403030403020204" pitchFamily="34" charset="0"/>
              <a:buChar char="‖"/>
            </a:pPr>
            <a:r>
              <a:rPr lang="fr-CA" sz="1800" dirty="0">
                <a:solidFill>
                  <a:schemeClr val="tx1"/>
                </a:solidFill>
                <a:latin typeface="+mn-lt"/>
              </a:rPr>
              <a:t>Roulement élevé des ressources humaines</a:t>
            </a:r>
          </a:p>
          <a:p>
            <a:pPr marL="342900" indent="-342900" rtl="0">
              <a:buClr>
                <a:schemeClr val="accent3">
                  <a:lumMod val="90000"/>
                </a:schemeClr>
              </a:buClr>
              <a:buFont typeface="Source Sans Pro Light" panose="020B0403030403020204" pitchFamily="34" charset="0"/>
              <a:buChar char="‖"/>
            </a:pPr>
            <a:r>
              <a:rPr lang="fr-CA" sz="1800" noProof="1">
                <a:solidFill>
                  <a:schemeClr val="tx1"/>
                </a:solidFill>
                <a:latin typeface="+mn-lt"/>
              </a:rPr>
              <a:t>Le temps et les ressources investis insuffisants</a:t>
            </a:r>
          </a:p>
          <a:p>
            <a:pPr marL="342900" indent="-342900">
              <a:buClr>
                <a:schemeClr val="accent3">
                  <a:lumMod val="90000"/>
                </a:schemeClr>
              </a:buClr>
              <a:buFont typeface="Source Sans Pro Light" panose="020B0403030403020204" pitchFamily="34" charset="0"/>
              <a:buChar char="‖"/>
            </a:pPr>
            <a:r>
              <a:rPr lang="fr-CA" sz="1800" noProof="1">
                <a:solidFill>
                  <a:schemeClr val="tx1"/>
                </a:solidFill>
                <a:latin typeface="+mn-lt"/>
              </a:rPr>
              <a:t>Les consultants VS l’internalisation</a:t>
            </a:r>
          </a:p>
          <a:p>
            <a:pPr marL="342900" indent="-342900">
              <a:buClr>
                <a:schemeClr val="accent3">
                  <a:lumMod val="90000"/>
                </a:schemeClr>
              </a:buClr>
              <a:buFont typeface="Source Sans Pro Light" panose="020B0403030403020204" pitchFamily="34" charset="0"/>
              <a:buChar char="‖"/>
            </a:pPr>
            <a:r>
              <a:rPr lang="fr-CA" sz="1800" noProof="1">
                <a:solidFill>
                  <a:schemeClr val="tx1"/>
                </a:solidFill>
                <a:latin typeface="+mn-lt"/>
              </a:rPr>
              <a:t>Priorisation de l’expertise au sein des organisations</a:t>
            </a:r>
          </a:p>
          <a:p>
            <a:pPr marL="342900" indent="-342900">
              <a:buClr>
                <a:schemeClr val="accent3">
                  <a:lumMod val="90000"/>
                </a:schemeClr>
              </a:buClr>
              <a:buFont typeface="Source Sans Pro Light" panose="020B0403030403020204" pitchFamily="34" charset="0"/>
              <a:buChar char="‖"/>
            </a:pPr>
            <a:r>
              <a:rPr lang="fr-CA" sz="1800" noProof="1">
                <a:solidFill>
                  <a:schemeClr val="tx1"/>
                </a:solidFill>
                <a:latin typeface="+mn-lt"/>
              </a:rPr>
              <a:t>Adaptabilité en fonction des besoins en constante évolution de la population</a:t>
            </a:r>
          </a:p>
          <a:p>
            <a:pPr marL="342900" indent="-342900">
              <a:buClr>
                <a:schemeClr val="accent3">
                  <a:lumMod val="90000"/>
                </a:schemeClr>
              </a:buClr>
              <a:buFont typeface="Source Sans Pro Light" panose="020B0403030403020204" pitchFamily="34" charset="0"/>
              <a:buChar char="‖"/>
            </a:pPr>
            <a:r>
              <a:rPr lang="fr-CA" sz="1800" noProof="1">
                <a:solidFill>
                  <a:schemeClr val="tx1"/>
                </a:solidFill>
                <a:latin typeface="+mn-lt"/>
              </a:rPr>
              <a:t>Culture du « juste à temps » sans gérer la pérennité</a:t>
            </a:r>
          </a:p>
          <a:p>
            <a:pPr marL="342900" indent="-342900">
              <a:buClr>
                <a:schemeClr val="accent3">
                  <a:lumMod val="90000"/>
                </a:schemeClr>
              </a:buClr>
              <a:buFont typeface="Source Sans Pro Light" panose="020B0403030403020204" pitchFamily="34" charset="0"/>
              <a:buChar char="‖"/>
            </a:pPr>
            <a:r>
              <a:rPr lang="fr-CA" sz="1800" noProof="1">
                <a:solidFill>
                  <a:schemeClr val="tx1"/>
                </a:solidFill>
                <a:latin typeface="+mn-lt"/>
              </a:rPr>
              <a:t>Nos M &amp; O ont des pratiques différentes qui nécessitent une montée en compétence qui s’avère trop longue</a:t>
            </a:r>
          </a:p>
        </p:txBody>
      </p:sp>
      <p:sp>
        <p:nvSpPr>
          <p:cNvPr id="9" name="Espace réservé pour la diapositive 8">
            <a:extLst>
              <a:ext uri="{FF2B5EF4-FFF2-40B4-BE49-F238E27FC236}">
                <a16:creationId xmlns:a16="http://schemas.microsoft.com/office/drawing/2014/main" id="{B6A43E77-83FF-4D98-9F98-E567BE6C70D4}"/>
              </a:ext>
            </a:extLst>
          </p:cNvPr>
          <p:cNvSpPr>
            <a:spLocks noGrp="1"/>
          </p:cNvSpPr>
          <p:nvPr>
            <p:ph type="sldNum" sz="quarter" idx="12"/>
            <p:custDataLst>
              <p:tags r:id="rId4"/>
            </p:custDataLst>
          </p:nvPr>
        </p:nvSpPr>
        <p:spPr/>
        <p:txBody>
          <a:bodyPr rtlCol="0"/>
          <a:lstStyle/>
          <a:p>
            <a:pPr rtl="0"/>
            <a:fld id="{B5CEABB6-07DC-46E8-9B57-56EC44A396E5}" type="slidenum">
              <a:rPr lang="fr-CA" smtClean="0"/>
              <a:pPr rtl="0"/>
              <a:t>7</a:t>
            </a:fld>
            <a:endParaRPr lang="fr-CA" dirty="0"/>
          </a:p>
        </p:txBody>
      </p:sp>
    </p:spTree>
    <p:extLst>
      <p:ext uri="{BB962C8B-B14F-4D97-AF65-F5344CB8AC3E}">
        <p14:creationId xmlns:p14="http://schemas.microsoft.com/office/powerpoint/2010/main" val="3751144348"/>
      </p:ext>
    </p:extLst>
  </p:cSld>
  <p:clrMapOvr>
    <a:masterClrMapping/>
  </p:clrMapOvr>
  <p:extLst>
    <p:ext uri="{6950BFC3-D8DA-4A85-94F7-54DA5524770B}">
      <p188:commentRel xmlns:p188="http://schemas.microsoft.com/office/powerpoint/2018/8/main" r:id="rId7"/>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A69AB68-AAD3-4F45-941A-BD76631A9FC7}"/>
              </a:ext>
            </a:extLst>
          </p:cNvPr>
          <p:cNvSpPr>
            <a:spLocks noGrp="1"/>
          </p:cNvSpPr>
          <p:nvPr>
            <p:ph type="title"/>
            <p:custDataLst>
              <p:tags r:id="rId1"/>
            </p:custDataLst>
          </p:nvPr>
        </p:nvSpPr>
        <p:spPr>
          <a:xfrm>
            <a:off x="480845" y="320400"/>
            <a:ext cx="10515600" cy="1325563"/>
          </a:xfrm>
        </p:spPr>
        <p:txBody>
          <a:bodyPr rtlCol="0">
            <a:normAutofit/>
          </a:bodyPr>
          <a:lstStyle/>
          <a:p>
            <a:pPr algn="l" rtl="0"/>
            <a:r>
              <a:rPr lang="fr-CA" sz="4000" dirty="0"/>
              <a:t>Les impacts de la perte de l’expertise</a:t>
            </a:r>
          </a:p>
        </p:txBody>
      </p:sp>
      <p:sp>
        <p:nvSpPr>
          <p:cNvPr id="86" name="Espace réservé du numéro de diapositive 85">
            <a:extLst>
              <a:ext uri="{FF2B5EF4-FFF2-40B4-BE49-F238E27FC236}">
                <a16:creationId xmlns:a16="http://schemas.microsoft.com/office/drawing/2014/main" id="{38FA7F94-C624-41F7-9020-8AA1485E2AC6}"/>
              </a:ext>
            </a:extLst>
          </p:cNvPr>
          <p:cNvSpPr>
            <a:spLocks noGrp="1"/>
          </p:cNvSpPr>
          <p:nvPr>
            <p:ph type="sldNum" sz="quarter" idx="11"/>
            <p:custDataLst>
              <p:tags r:id="rId2"/>
            </p:custDataLst>
          </p:nvPr>
        </p:nvSpPr>
        <p:spPr/>
        <p:txBody>
          <a:bodyPr rtlCol="0"/>
          <a:lstStyle/>
          <a:p>
            <a:pPr rtl="0"/>
            <a:fld id="{19B51A1E-902D-48AF-9020-955120F399B6}" type="slidenum">
              <a:rPr lang="fr-CA" smtClean="0"/>
              <a:pPr rtl="0"/>
              <a:t>8</a:t>
            </a:fld>
            <a:endParaRPr lang="fr-CA" dirty="0"/>
          </a:p>
        </p:txBody>
      </p:sp>
      <p:sp>
        <p:nvSpPr>
          <p:cNvPr id="9" name="ZoneTexte 8">
            <a:extLst>
              <a:ext uri="{FF2B5EF4-FFF2-40B4-BE49-F238E27FC236}">
                <a16:creationId xmlns:a16="http://schemas.microsoft.com/office/drawing/2014/main" id="{52B1B4F2-B8E8-F386-7D1E-BDF940E23D79}"/>
              </a:ext>
            </a:extLst>
          </p:cNvPr>
          <p:cNvSpPr txBox="1"/>
          <p:nvPr>
            <p:custDataLst>
              <p:tags r:id="rId3"/>
            </p:custDataLst>
          </p:nvPr>
        </p:nvSpPr>
        <p:spPr>
          <a:xfrm>
            <a:off x="1433131" y="1970478"/>
            <a:ext cx="8173855" cy="2616101"/>
          </a:xfrm>
          <a:prstGeom prst="rect">
            <a:avLst/>
          </a:prstGeom>
          <a:noFill/>
        </p:spPr>
        <p:txBody>
          <a:bodyPr wrap="square" rtlCol="0">
            <a:spAutoFit/>
          </a:bodyPr>
          <a:lstStyle/>
          <a:p>
            <a:pPr marL="285750" indent="-285750">
              <a:spcAft>
                <a:spcPts val="600"/>
              </a:spcAft>
              <a:buClr>
                <a:schemeClr val="accent3">
                  <a:lumMod val="90000"/>
                </a:schemeClr>
              </a:buClr>
              <a:buFont typeface="Source Sans Pro Light" panose="020B0403030403020204" pitchFamily="34" charset="0"/>
              <a:buChar char="‖"/>
            </a:pPr>
            <a:r>
              <a:rPr lang="fr-CA" sz="2400" dirty="0"/>
              <a:t>Dégradation ou bris de services aux citoyens</a:t>
            </a:r>
          </a:p>
          <a:p>
            <a:pPr marL="285750" indent="-285750">
              <a:spcAft>
                <a:spcPts val="600"/>
              </a:spcAft>
              <a:buClr>
                <a:schemeClr val="accent3">
                  <a:lumMod val="90000"/>
                </a:schemeClr>
              </a:buClr>
              <a:buFont typeface="Source Sans Pro Light" panose="020B0403030403020204" pitchFamily="34" charset="0"/>
              <a:buChar char="‖"/>
            </a:pPr>
            <a:r>
              <a:rPr lang="fr-CA" sz="2400" dirty="0"/>
              <a:t>Sécurité du public en péril</a:t>
            </a:r>
          </a:p>
          <a:p>
            <a:pPr marL="285750" indent="-285750">
              <a:spcAft>
                <a:spcPts val="600"/>
              </a:spcAft>
              <a:buClr>
                <a:schemeClr val="accent3">
                  <a:lumMod val="90000"/>
                </a:schemeClr>
              </a:buClr>
              <a:buFont typeface="Source Sans Pro Light" panose="020B0403030403020204" pitchFamily="34" charset="0"/>
              <a:buChar char="‖"/>
            </a:pPr>
            <a:r>
              <a:rPr lang="fr-CA" sz="2400" dirty="0"/>
              <a:t>Perte de contrôle sur l’information sensible appartenant l’organisation </a:t>
            </a:r>
          </a:p>
          <a:p>
            <a:pPr marL="285750" indent="-285750">
              <a:spcAft>
                <a:spcPts val="600"/>
              </a:spcAft>
              <a:buClr>
                <a:schemeClr val="accent3">
                  <a:lumMod val="90000"/>
                </a:schemeClr>
              </a:buClr>
              <a:buFont typeface="Source Sans Pro Light" panose="020B0403030403020204" pitchFamily="34" charset="0"/>
              <a:buChar char="‖"/>
            </a:pPr>
            <a:r>
              <a:rPr lang="fr-CA" sz="2400" dirty="0"/>
              <a:t>Cynisme de la population envers le gouvernement</a:t>
            </a:r>
          </a:p>
          <a:p>
            <a:pPr marL="285750" indent="-285750">
              <a:spcAft>
                <a:spcPts val="600"/>
              </a:spcAft>
              <a:buClr>
                <a:schemeClr val="accent3">
                  <a:lumMod val="90000"/>
                </a:schemeClr>
              </a:buClr>
              <a:buFont typeface="Source Sans Pro Light" panose="020B0403030403020204" pitchFamily="34" charset="0"/>
              <a:buChar char="‖"/>
            </a:pPr>
            <a:r>
              <a:rPr lang="fr-CA" sz="2400" dirty="0"/>
              <a:t>Les coûts!!!</a:t>
            </a:r>
          </a:p>
        </p:txBody>
      </p:sp>
    </p:spTree>
    <p:extLst>
      <p:ext uri="{BB962C8B-B14F-4D97-AF65-F5344CB8AC3E}">
        <p14:creationId xmlns:p14="http://schemas.microsoft.com/office/powerpoint/2010/main" val="27955743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A69AB68-AAD3-4F45-941A-BD76631A9FC7}"/>
              </a:ext>
            </a:extLst>
          </p:cNvPr>
          <p:cNvSpPr>
            <a:spLocks noGrp="1"/>
          </p:cNvSpPr>
          <p:nvPr>
            <p:ph type="title"/>
            <p:custDataLst>
              <p:tags r:id="rId1"/>
            </p:custDataLst>
          </p:nvPr>
        </p:nvSpPr>
        <p:spPr>
          <a:xfrm>
            <a:off x="838200" y="320400"/>
            <a:ext cx="10515600" cy="1325563"/>
          </a:xfrm>
        </p:spPr>
        <p:txBody>
          <a:bodyPr rtlCol="0"/>
          <a:lstStyle/>
          <a:p>
            <a:pPr rtl="0"/>
            <a:r>
              <a:rPr lang="fr-CA" dirty="0"/>
              <a:t>Quelques exemples concrets</a:t>
            </a:r>
          </a:p>
        </p:txBody>
      </p:sp>
      <p:pic>
        <p:nvPicPr>
          <p:cNvPr id="16" name="Espace réservé pour une image  15" descr="Une image contenant plein air, construction, capture d’écran, grue&#10;&#10;Description générée automatiquement">
            <a:extLst>
              <a:ext uri="{FF2B5EF4-FFF2-40B4-BE49-F238E27FC236}">
                <a16:creationId xmlns:a16="http://schemas.microsoft.com/office/drawing/2014/main" id="{BA74B526-56B6-1CEC-BA31-42D8FDB260A0}"/>
              </a:ext>
            </a:extLst>
          </p:cNvPr>
          <p:cNvPicPr>
            <a:picLocks noGrp="1" noChangeAspect="1"/>
          </p:cNvPicPr>
          <p:nvPr>
            <p:ph type="pic" sz="quarter" idx="42"/>
            <p:custDataLst>
              <p:tags r:id="rId2"/>
            </p:custDataLst>
          </p:nvPr>
        </p:nvPicPr>
        <p:blipFill>
          <a:blip r:embed="rId12"/>
          <a:srcRect l="67" r="67"/>
          <a:stretch>
            <a:fillRect/>
          </a:stretch>
        </p:blipFill>
        <p:spPr>
          <a:xfrm>
            <a:off x="838200" y="1368370"/>
            <a:ext cx="2777851" cy="2777851"/>
          </a:xfrm>
        </p:spPr>
      </p:pic>
      <p:pic>
        <p:nvPicPr>
          <p:cNvPr id="24" name="Espace réservé pour une image  23" descr="Une image contenant Visage humain, habits, texte, femme&#10;&#10;Description générée automatiquement">
            <a:extLst>
              <a:ext uri="{FF2B5EF4-FFF2-40B4-BE49-F238E27FC236}">
                <a16:creationId xmlns:a16="http://schemas.microsoft.com/office/drawing/2014/main" id="{D6082A20-7736-AF64-0CDD-38D3670335C8}"/>
              </a:ext>
            </a:extLst>
          </p:cNvPr>
          <p:cNvPicPr>
            <a:picLocks noGrp="1" noChangeAspect="1"/>
          </p:cNvPicPr>
          <p:nvPr>
            <p:ph type="pic" sz="quarter" idx="43"/>
            <p:custDataLst>
              <p:tags r:id="rId3"/>
            </p:custDataLst>
          </p:nvPr>
        </p:nvPicPr>
        <p:blipFill>
          <a:blip r:embed="rId13"/>
          <a:srcRect t="3283" b="3283"/>
          <a:stretch>
            <a:fillRect/>
          </a:stretch>
        </p:blipFill>
        <p:spPr>
          <a:xfrm rot="819899">
            <a:off x="2458898" y="2022220"/>
            <a:ext cx="2597010" cy="2532146"/>
          </a:xfrm>
        </p:spPr>
      </p:pic>
      <p:pic>
        <p:nvPicPr>
          <p:cNvPr id="26" name="Espace réservé pour une image  25" descr="Une image contenant texte, bâtiment, capture d’écran, ciel">
            <a:extLst>
              <a:ext uri="{FF2B5EF4-FFF2-40B4-BE49-F238E27FC236}">
                <a16:creationId xmlns:a16="http://schemas.microsoft.com/office/drawing/2014/main" id="{60F1B0EA-81D5-02EE-264F-773EC4B80A3B}"/>
              </a:ext>
            </a:extLst>
          </p:cNvPr>
          <p:cNvPicPr>
            <a:picLocks noGrp="1" noChangeAspect="1"/>
          </p:cNvPicPr>
          <p:nvPr>
            <p:ph type="pic" sz="quarter" idx="44"/>
            <p:custDataLst>
              <p:tags r:id="rId4"/>
            </p:custDataLst>
          </p:nvPr>
        </p:nvPicPr>
        <p:blipFill>
          <a:blip r:embed="rId14"/>
          <a:srcRect l="2800" r="2800"/>
          <a:stretch>
            <a:fillRect/>
          </a:stretch>
        </p:blipFill>
        <p:spPr>
          <a:xfrm rot="20897769">
            <a:off x="4220519" y="1569391"/>
            <a:ext cx="2743200" cy="2743200"/>
          </a:xfrm>
        </p:spPr>
      </p:pic>
      <p:sp>
        <p:nvSpPr>
          <p:cNvPr id="86" name="Espace réservé du numéro de diapositive 85">
            <a:extLst>
              <a:ext uri="{FF2B5EF4-FFF2-40B4-BE49-F238E27FC236}">
                <a16:creationId xmlns:a16="http://schemas.microsoft.com/office/drawing/2014/main" id="{38FA7F94-C624-41F7-9020-8AA1485E2AC6}"/>
              </a:ext>
            </a:extLst>
          </p:cNvPr>
          <p:cNvSpPr>
            <a:spLocks noGrp="1"/>
          </p:cNvSpPr>
          <p:nvPr>
            <p:ph type="sldNum" sz="quarter" idx="11"/>
            <p:custDataLst>
              <p:tags r:id="rId5"/>
            </p:custDataLst>
          </p:nvPr>
        </p:nvSpPr>
        <p:spPr/>
        <p:txBody>
          <a:bodyPr rtlCol="0"/>
          <a:lstStyle/>
          <a:p>
            <a:pPr rtl="0"/>
            <a:fld id="{19B51A1E-902D-48AF-9020-955120F399B6}" type="slidenum">
              <a:rPr lang="fr-CA" smtClean="0"/>
              <a:pPr rtl="0"/>
              <a:t>9</a:t>
            </a:fld>
            <a:endParaRPr lang="fr-CA" dirty="0"/>
          </a:p>
        </p:txBody>
      </p:sp>
      <p:pic>
        <p:nvPicPr>
          <p:cNvPr id="41" name="Image 40" descr="Une image contenant texte, capture d’écran, Police, ligne&#10;&#10;Description générée automatiquement">
            <a:extLst>
              <a:ext uri="{FF2B5EF4-FFF2-40B4-BE49-F238E27FC236}">
                <a16:creationId xmlns:a16="http://schemas.microsoft.com/office/drawing/2014/main" id="{CAA7B8E6-8D15-9CB4-DA2C-9605E9DEFAB2}"/>
              </a:ext>
            </a:extLst>
          </p:cNvPr>
          <p:cNvPicPr>
            <a:picLocks noChangeAspect="1"/>
          </p:cNvPicPr>
          <p:nvPr>
            <p:custDataLst>
              <p:tags r:id="rId6"/>
            </p:custDataLst>
          </p:nvPr>
        </p:nvPicPr>
        <p:blipFill>
          <a:blip r:embed="rId15"/>
          <a:stretch>
            <a:fillRect/>
          </a:stretch>
        </p:blipFill>
        <p:spPr>
          <a:xfrm>
            <a:off x="838200" y="4146221"/>
            <a:ext cx="6937134" cy="1561633"/>
          </a:xfrm>
          <a:prstGeom prst="rect">
            <a:avLst/>
          </a:prstGeom>
        </p:spPr>
      </p:pic>
      <p:pic>
        <p:nvPicPr>
          <p:cNvPr id="47" name="Image 46" descr="Une image contenant texte, Police, capture d’écran, algèbre&#10;&#10;Description générée automatiquement">
            <a:extLst>
              <a:ext uri="{FF2B5EF4-FFF2-40B4-BE49-F238E27FC236}">
                <a16:creationId xmlns:a16="http://schemas.microsoft.com/office/drawing/2014/main" id="{F0B98C1F-8D3A-F202-EC03-EAA872053919}"/>
              </a:ext>
            </a:extLst>
          </p:cNvPr>
          <p:cNvPicPr>
            <a:picLocks noChangeAspect="1"/>
          </p:cNvPicPr>
          <p:nvPr>
            <p:custDataLst>
              <p:tags r:id="rId7"/>
            </p:custDataLst>
          </p:nvPr>
        </p:nvPicPr>
        <p:blipFill>
          <a:blip r:embed="rId16"/>
          <a:stretch>
            <a:fillRect/>
          </a:stretch>
        </p:blipFill>
        <p:spPr>
          <a:xfrm rot="296464">
            <a:off x="7610435" y="1535661"/>
            <a:ext cx="4079912" cy="1156990"/>
          </a:xfrm>
          <a:prstGeom prst="rect">
            <a:avLst/>
          </a:prstGeom>
        </p:spPr>
      </p:pic>
      <p:pic>
        <p:nvPicPr>
          <p:cNvPr id="43" name="Image 42" descr="Une image contenant texte, capture d’écran, Police&#10;&#10;Description générée automatiquement">
            <a:extLst>
              <a:ext uri="{FF2B5EF4-FFF2-40B4-BE49-F238E27FC236}">
                <a16:creationId xmlns:a16="http://schemas.microsoft.com/office/drawing/2014/main" id="{4603AFB0-BE33-789B-8143-F428BC2E068F}"/>
              </a:ext>
            </a:extLst>
          </p:cNvPr>
          <p:cNvPicPr>
            <a:picLocks noChangeAspect="1"/>
          </p:cNvPicPr>
          <p:nvPr>
            <p:custDataLst>
              <p:tags r:id="rId8"/>
            </p:custDataLst>
          </p:nvPr>
        </p:nvPicPr>
        <p:blipFill>
          <a:blip r:embed="rId17"/>
          <a:stretch>
            <a:fillRect/>
          </a:stretch>
        </p:blipFill>
        <p:spPr>
          <a:xfrm rot="1421867">
            <a:off x="5821512" y="2445100"/>
            <a:ext cx="5620454" cy="1999529"/>
          </a:xfrm>
          <a:prstGeom prst="rect">
            <a:avLst/>
          </a:prstGeom>
        </p:spPr>
      </p:pic>
      <p:pic>
        <p:nvPicPr>
          <p:cNvPr id="45" name="Image 44" descr="Une image contenant texte, capture d’écran, Police, information&#10;&#10;Description générée automatiquement">
            <a:extLst>
              <a:ext uri="{FF2B5EF4-FFF2-40B4-BE49-F238E27FC236}">
                <a16:creationId xmlns:a16="http://schemas.microsoft.com/office/drawing/2014/main" id="{C0124A6A-12F5-D809-F429-A35638BF78F7}"/>
              </a:ext>
            </a:extLst>
          </p:cNvPr>
          <p:cNvPicPr>
            <a:picLocks noChangeAspect="1"/>
          </p:cNvPicPr>
          <p:nvPr>
            <p:custDataLst>
              <p:tags r:id="rId9"/>
            </p:custDataLst>
          </p:nvPr>
        </p:nvPicPr>
        <p:blipFill>
          <a:blip r:embed="rId18"/>
          <a:stretch>
            <a:fillRect/>
          </a:stretch>
        </p:blipFill>
        <p:spPr>
          <a:xfrm rot="21272146">
            <a:off x="5542103" y="4798503"/>
            <a:ext cx="5586842" cy="1726101"/>
          </a:xfrm>
          <a:prstGeom prst="rect">
            <a:avLst/>
          </a:prstGeom>
        </p:spPr>
      </p:pic>
    </p:spTree>
    <p:extLst>
      <p:ext uri="{BB962C8B-B14F-4D97-AF65-F5344CB8AC3E}">
        <p14:creationId xmlns:p14="http://schemas.microsoft.com/office/powerpoint/2010/main" val="3585787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ppt_w</p:attrName>
                                        </p:attrNameLst>
                                      </p:cBhvr>
                                      <p:tavLst>
                                        <p:tav tm="0">
                                          <p:val>
                                            <p:fltVal val="0"/>
                                          </p:val>
                                        </p:tav>
                                        <p:tav tm="100000">
                                          <p:val>
                                            <p:strVal val="#ppt_w"/>
                                          </p:val>
                                        </p:tav>
                                      </p:tavLst>
                                    </p:anim>
                                    <p:anim calcmode="lin" valueType="num">
                                      <p:cBhvr>
                                        <p:cTn id="8" dur="1000" fill="hold"/>
                                        <p:tgtEl>
                                          <p:spTgt spid="16"/>
                                        </p:tgtEl>
                                        <p:attrNameLst>
                                          <p:attrName>ppt_h</p:attrName>
                                        </p:attrNameLst>
                                      </p:cBhvr>
                                      <p:tavLst>
                                        <p:tav tm="0">
                                          <p:val>
                                            <p:fltVal val="0"/>
                                          </p:val>
                                        </p:tav>
                                        <p:tav tm="100000">
                                          <p:val>
                                            <p:strVal val="#ppt_h"/>
                                          </p:val>
                                        </p:tav>
                                      </p:tavLst>
                                    </p:anim>
                                    <p:anim calcmode="lin" valueType="num">
                                      <p:cBhvr>
                                        <p:cTn id="9" dur="1000" fill="hold"/>
                                        <p:tgtEl>
                                          <p:spTgt spid="16"/>
                                        </p:tgtEl>
                                        <p:attrNameLst>
                                          <p:attrName>style.rotation</p:attrName>
                                        </p:attrNameLst>
                                      </p:cBhvr>
                                      <p:tavLst>
                                        <p:tav tm="0">
                                          <p:val>
                                            <p:fltVal val="90"/>
                                          </p:val>
                                        </p:tav>
                                        <p:tav tm="100000">
                                          <p:val>
                                            <p:fltVal val="0"/>
                                          </p:val>
                                        </p:tav>
                                      </p:tavLst>
                                    </p:anim>
                                    <p:animEffect transition="in" filter="fade">
                                      <p:cBhvr>
                                        <p:cTn id="10" dur="1000"/>
                                        <p:tgtEl>
                                          <p:spTgt spid="16"/>
                                        </p:tgtEl>
                                      </p:cBhvr>
                                    </p:animEffect>
                                  </p:childTnLst>
                                </p:cTn>
                              </p:par>
                            </p:childTnLst>
                          </p:cTn>
                        </p:par>
                        <p:par>
                          <p:cTn id="11" fill="hold">
                            <p:stCondLst>
                              <p:cond delay="1000"/>
                            </p:stCondLst>
                            <p:childTnLst>
                              <p:par>
                                <p:cTn id="12" presetID="31" presetClass="entr" presetSubtype="0" fill="hold" nodeType="afterEffect">
                                  <p:stCondLst>
                                    <p:cond delay="2000"/>
                                  </p:stCondLst>
                                  <p:childTnLst>
                                    <p:set>
                                      <p:cBhvr>
                                        <p:cTn id="13" dur="1" fill="hold">
                                          <p:stCondLst>
                                            <p:cond delay="0"/>
                                          </p:stCondLst>
                                        </p:cTn>
                                        <p:tgtEl>
                                          <p:spTgt spid="47"/>
                                        </p:tgtEl>
                                        <p:attrNameLst>
                                          <p:attrName>style.visibility</p:attrName>
                                        </p:attrNameLst>
                                      </p:cBhvr>
                                      <p:to>
                                        <p:strVal val="visible"/>
                                      </p:to>
                                    </p:set>
                                    <p:anim calcmode="lin" valueType="num">
                                      <p:cBhvr>
                                        <p:cTn id="14" dur="1000" fill="hold"/>
                                        <p:tgtEl>
                                          <p:spTgt spid="47"/>
                                        </p:tgtEl>
                                        <p:attrNameLst>
                                          <p:attrName>ppt_w</p:attrName>
                                        </p:attrNameLst>
                                      </p:cBhvr>
                                      <p:tavLst>
                                        <p:tav tm="0">
                                          <p:val>
                                            <p:fltVal val="0"/>
                                          </p:val>
                                        </p:tav>
                                        <p:tav tm="100000">
                                          <p:val>
                                            <p:strVal val="#ppt_w"/>
                                          </p:val>
                                        </p:tav>
                                      </p:tavLst>
                                    </p:anim>
                                    <p:anim calcmode="lin" valueType="num">
                                      <p:cBhvr>
                                        <p:cTn id="15" dur="1000" fill="hold"/>
                                        <p:tgtEl>
                                          <p:spTgt spid="47"/>
                                        </p:tgtEl>
                                        <p:attrNameLst>
                                          <p:attrName>ppt_h</p:attrName>
                                        </p:attrNameLst>
                                      </p:cBhvr>
                                      <p:tavLst>
                                        <p:tav tm="0">
                                          <p:val>
                                            <p:fltVal val="0"/>
                                          </p:val>
                                        </p:tav>
                                        <p:tav tm="100000">
                                          <p:val>
                                            <p:strVal val="#ppt_h"/>
                                          </p:val>
                                        </p:tav>
                                      </p:tavLst>
                                    </p:anim>
                                    <p:anim calcmode="lin" valueType="num">
                                      <p:cBhvr>
                                        <p:cTn id="16" dur="1000" fill="hold"/>
                                        <p:tgtEl>
                                          <p:spTgt spid="47"/>
                                        </p:tgtEl>
                                        <p:attrNameLst>
                                          <p:attrName>style.rotation</p:attrName>
                                        </p:attrNameLst>
                                      </p:cBhvr>
                                      <p:tavLst>
                                        <p:tav tm="0">
                                          <p:val>
                                            <p:fltVal val="90"/>
                                          </p:val>
                                        </p:tav>
                                        <p:tav tm="100000">
                                          <p:val>
                                            <p:fltVal val="0"/>
                                          </p:val>
                                        </p:tav>
                                      </p:tavLst>
                                    </p:anim>
                                    <p:animEffect transition="in" filter="fade">
                                      <p:cBhvr>
                                        <p:cTn id="17" dur="1000"/>
                                        <p:tgtEl>
                                          <p:spTgt spid="47"/>
                                        </p:tgtEl>
                                      </p:cBhvr>
                                    </p:animEffect>
                                  </p:childTnLst>
                                </p:cTn>
                              </p:par>
                              <p:par>
                                <p:cTn id="18" presetID="31" presetClass="entr" presetSubtype="0" fill="hold" nodeType="withEffect">
                                  <p:stCondLst>
                                    <p:cond delay="1000"/>
                                  </p:stCondLst>
                                  <p:childTnLst>
                                    <p:set>
                                      <p:cBhvr>
                                        <p:cTn id="19" dur="1" fill="hold">
                                          <p:stCondLst>
                                            <p:cond delay="0"/>
                                          </p:stCondLst>
                                        </p:cTn>
                                        <p:tgtEl>
                                          <p:spTgt spid="24"/>
                                        </p:tgtEl>
                                        <p:attrNameLst>
                                          <p:attrName>style.visibility</p:attrName>
                                        </p:attrNameLst>
                                      </p:cBhvr>
                                      <p:to>
                                        <p:strVal val="visible"/>
                                      </p:to>
                                    </p:set>
                                    <p:anim calcmode="lin" valueType="num">
                                      <p:cBhvr>
                                        <p:cTn id="20" dur="1000" fill="hold"/>
                                        <p:tgtEl>
                                          <p:spTgt spid="24"/>
                                        </p:tgtEl>
                                        <p:attrNameLst>
                                          <p:attrName>ppt_w</p:attrName>
                                        </p:attrNameLst>
                                      </p:cBhvr>
                                      <p:tavLst>
                                        <p:tav tm="0">
                                          <p:val>
                                            <p:fltVal val="0"/>
                                          </p:val>
                                        </p:tav>
                                        <p:tav tm="100000">
                                          <p:val>
                                            <p:strVal val="#ppt_w"/>
                                          </p:val>
                                        </p:tav>
                                      </p:tavLst>
                                    </p:anim>
                                    <p:anim calcmode="lin" valueType="num">
                                      <p:cBhvr>
                                        <p:cTn id="21" dur="1000" fill="hold"/>
                                        <p:tgtEl>
                                          <p:spTgt spid="24"/>
                                        </p:tgtEl>
                                        <p:attrNameLst>
                                          <p:attrName>ppt_h</p:attrName>
                                        </p:attrNameLst>
                                      </p:cBhvr>
                                      <p:tavLst>
                                        <p:tav tm="0">
                                          <p:val>
                                            <p:fltVal val="0"/>
                                          </p:val>
                                        </p:tav>
                                        <p:tav tm="100000">
                                          <p:val>
                                            <p:strVal val="#ppt_h"/>
                                          </p:val>
                                        </p:tav>
                                      </p:tavLst>
                                    </p:anim>
                                    <p:anim calcmode="lin" valueType="num">
                                      <p:cBhvr>
                                        <p:cTn id="22" dur="1000" fill="hold"/>
                                        <p:tgtEl>
                                          <p:spTgt spid="24"/>
                                        </p:tgtEl>
                                        <p:attrNameLst>
                                          <p:attrName>style.rotation</p:attrName>
                                        </p:attrNameLst>
                                      </p:cBhvr>
                                      <p:tavLst>
                                        <p:tav tm="0">
                                          <p:val>
                                            <p:fltVal val="90"/>
                                          </p:val>
                                        </p:tav>
                                        <p:tav tm="100000">
                                          <p:val>
                                            <p:fltVal val="0"/>
                                          </p:val>
                                        </p:tav>
                                      </p:tavLst>
                                    </p:anim>
                                    <p:animEffect transition="in" filter="fade">
                                      <p:cBhvr>
                                        <p:cTn id="23" dur="1000"/>
                                        <p:tgtEl>
                                          <p:spTgt spid="24"/>
                                        </p:tgtEl>
                                      </p:cBhvr>
                                    </p:animEffect>
                                  </p:childTnLst>
                                </p:cTn>
                              </p:par>
                              <p:par>
                                <p:cTn id="24" presetID="31" presetClass="entr" presetSubtype="0" fill="hold" nodeType="withEffect">
                                  <p:stCondLst>
                                    <p:cond delay="1500"/>
                                  </p:stCondLst>
                                  <p:childTnLst>
                                    <p:set>
                                      <p:cBhvr>
                                        <p:cTn id="25" dur="1" fill="hold">
                                          <p:stCondLst>
                                            <p:cond delay="0"/>
                                          </p:stCondLst>
                                        </p:cTn>
                                        <p:tgtEl>
                                          <p:spTgt spid="26"/>
                                        </p:tgtEl>
                                        <p:attrNameLst>
                                          <p:attrName>style.visibility</p:attrName>
                                        </p:attrNameLst>
                                      </p:cBhvr>
                                      <p:to>
                                        <p:strVal val="visible"/>
                                      </p:to>
                                    </p:set>
                                    <p:anim calcmode="lin" valueType="num">
                                      <p:cBhvr>
                                        <p:cTn id="26" dur="1000" fill="hold"/>
                                        <p:tgtEl>
                                          <p:spTgt spid="26"/>
                                        </p:tgtEl>
                                        <p:attrNameLst>
                                          <p:attrName>ppt_w</p:attrName>
                                        </p:attrNameLst>
                                      </p:cBhvr>
                                      <p:tavLst>
                                        <p:tav tm="0">
                                          <p:val>
                                            <p:fltVal val="0"/>
                                          </p:val>
                                        </p:tav>
                                        <p:tav tm="100000">
                                          <p:val>
                                            <p:strVal val="#ppt_w"/>
                                          </p:val>
                                        </p:tav>
                                      </p:tavLst>
                                    </p:anim>
                                    <p:anim calcmode="lin" valueType="num">
                                      <p:cBhvr>
                                        <p:cTn id="27" dur="1000" fill="hold"/>
                                        <p:tgtEl>
                                          <p:spTgt spid="26"/>
                                        </p:tgtEl>
                                        <p:attrNameLst>
                                          <p:attrName>ppt_h</p:attrName>
                                        </p:attrNameLst>
                                      </p:cBhvr>
                                      <p:tavLst>
                                        <p:tav tm="0">
                                          <p:val>
                                            <p:fltVal val="0"/>
                                          </p:val>
                                        </p:tav>
                                        <p:tav tm="100000">
                                          <p:val>
                                            <p:strVal val="#ppt_h"/>
                                          </p:val>
                                        </p:tav>
                                      </p:tavLst>
                                    </p:anim>
                                    <p:anim calcmode="lin" valueType="num">
                                      <p:cBhvr>
                                        <p:cTn id="28" dur="1000" fill="hold"/>
                                        <p:tgtEl>
                                          <p:spTgt spid="26"/>
                                        </p:tgtEl>
                                        <p:attrNameLst>
                                          <p:attrName>style.rotation</p:attrName>
                                        </p:attrNameLst>
                                      </p:cBhvr>
                                      <p:tavLst>
                                        <p:tav tm="0">
                                          <p:val>
                                            <p:fltVal val="90"/>
                                          </p:val>
                                        </p:tav>
                                        <p:tav tm="100000">
                                          <p:val>
                                            <p:fltVal val="0"/>
                                          </p:val>
                                        </p:tav>
                                      </p:tavLst>
                                    </p:anim>
                                    <p:animEffect transition="in" filter="fade">
                                      <p:cBhvr>
                                        <p:cTn id="29" dur="1000"/>
                                        <p:tgtEl>
                                          <p:spTgt spid="26"/>
                                        </p:tgtEl>
                                      </p:cBhvr>
                                    </p:animEffect>
                                  </p:childTnLst>
                                </p:cTn>
                              </p:par>
                              <p:par>
                                <p:cTn id="30" presetID="31" presetClass="entr" presetSubtype="0" fill="hold" nodeType="withEffect">
                                  <p:stCondLst>
                                    <p:cond delay="2000"/>
                                  </p:stCondLst>
                                  <p:childTnLst>
                                    <p:set>
                                      <p:cBhvr>
                                        <p:cTn id="31" dur="1" fill="hold">
                                          <p:stCondLst>
                                            <p:cond delay="0"/>
                                          </p:stCondLst>
                                        </p:cTn>
                                        <p:tgtEl>
                                          <p:spTgt spid="41"/>
                                        </p:tgtEl>
                                        <p:attrNameLst>
                                          <p:attrName>style.visibility</p:attrName>
                                        </p:attrNameLst>
                                      </p:cBhvr>
                                      <p:to>
                                        <p:strVal val="visible"/>
                                      </p:to>
                                    </p:set>
                                    <p:anim calcmode="lin" valueType="num">
                                      <p:cBhvr>
                                        <p:cTn id="32" dur="1000" fill="hold"/>
                                        <p:tgtEl>
                                          <p:spTgt spid="41"/>
                                        </p:tgtEl>
                                        <p:attrNameLst>
                                          <p:attrName>ppt_w</p:attrName>
                                        </p:attrNameLst>
                                      </p:cBhvr>
                                      <p:tavLst>
                                        <p:tav tm="0">
                                          <p:val>
                                            <p:fltVal val="0"/>
                                          </p:val>
                                        </p:tav>
                                        <p:tav tm="100000">
                                          <p:val>
                                            <p:strVal val="#ppt_w"/>
                                          </p:val>
                                        </p:tav>
                                      </p:tavLst>
                                    </p:anim>
                                    <p:anim calcmode="lin" valueType="num">
                                      <p:cBhvr>
                                        <p:cTn id="33" dur="1000" fill="hold"/>
                                        <p:tgtEl>
                                          <p:spTgt spid="41"/>
                                        </p:tgtEl>
                                        <p:attrNameLst>
                                          <p:attrName>ppt_h</p:attrName>
                                        </p:attrNameLst>
                                      </p:cBhvr>
                                      <p:tavLst>
                                        <p:tav tm="0">
                                          <p:val>
                                            <p:fltVal val="0"/>
                                          </p:val>
                                        </p:tav>
                                        <p:tav tm="100000">
                                          <p:val>
                                            <p:strVal val="#ppt_h"/>
                                          </p:val>
                                        </p:tav>
                                      </p:tavLst>
                                    </p:anim>
                                    <p:anim calcmode="lin" valueType="num">
                                      <p:cBhvr>
                                        <p:cTn id="34" dur="1000" fill="hold"/>
                                        <p:tgtEl>
                                          <p:spTgt spid="41"/>
                                        </p:tgtEl>
                                        <p:attrNameLst>
                                          <p:attrName>style.rotation</p:attrName>
                                        </p:attrNameLst>
                                      </p:cBhvr>
                                      <p:tavLst>
                                        <p:tav tm="0">
                                          <p:val>
                                            <p:fltVal val="90"/>
                                          </p:val>
                                        </p:tav>
                                        <p:tav tm="100000">
                                          <p:val>
                                            <p:fltVal val="0"/>
                                          </p:val>
                                        </p:tav>
                                      </p:tavLst>
                                    </p:anim>
                                    <p:animEffect transition="in" filter="fade">
                                      <p:cBhvr>
                                        <p:cTn id="35" dur="1000"/>
                                        <p:tgtEl>
                                          <p:spTgt spid="41"/>
                                        </p:tgtEl>
                                      </p:cBhvr>
                                    </p:animEffect>
                                  </p:childTnLst>
                                </p:cTn>
                              </p:par>
                              <p:par>
                                <p:cTn id="36" presetID="31" presetClass="entr" presetSubtype="0" fill="hold" nodeType="withEffect">
                                  <p:stCondLst>
                                    <p:cond delay="2700"/>
                                  </p:stCondLst>
                                  <p:childTnLst>
                                    <p:set>
                                      <p:cBhvr>
                                        <p:cTn id="37" dur="1" fill="hold">
                                          <p:stCondLst>
                                            <p:cond delay="0"/>
                                          </p:stCondLst>
                                        </p:cTn>
                                        <p:tgtEl>
                                          <p:spTgt spid="43"/>
                                        </p:tgtEl>
                                        <p:attrNameLst>
                                          <p:attrName>style.visibility</p:attrName>
                                        </p:attrNameLst>
                                      </p:cBhvr>
                                      <p:to>
                                        <p:strVal val="visible"/>
                                      </p:to>
                                    </p:set>
                                    <p:anim calcmode="lin" valueType="num">
                                      <p:cBhvr>
                                        <p:cTn id="38" dur="1000" fill="hold"/>
                                        <p:tgtEl>
                                          <p:spTgt spid="43"/>
                                        </p:tgtEl>
                                        <p:attrNameLst>
                                          <p:attrName>ppt_w</p:attrName>
                                        </p:attrNameLst>
                                      </p:cBhvr>
                                      <p:tavLst>
                                        <p:tav tm="0">
                                          <p:val>
                                            <p:fltVal val="0"/>
                                          </p:val>
                                        </p:tav>
                                        <p:tav tm="100000">
                                          <p:val>
                                            <p:strVal val="#ppt_w"/>
                                          </p:val>
                                        </p:tav>
                                      </p:tavLst>
                                    </p:anim>
                                    <p:anim calcmode="lin" valueType="num">
                                      <p:cBhvr>
                                        <p:cTn id="39" dur="1000" fill="hold"/>
                                        <p:tgtEl>
                                          <p:spTgt spid="43"/>
                                        </p:tgtEl>
                                        <p:attrNameLst>
                                          <p:attrName>ppt_h</p:attrName>
                                        </p:attrNameLst>
                                      </p:cBhvr>
                                      <p:tavLst>
                                        <p:tav tm="0">
                                          <p:val>
                                            <p:fltVal val="0"/>
                                          </p:val>
                                        </p:tav>
                                        <p:tav tm="100000">
                                          <p:val>
                                            <p:strVal val="#ppt_h"/>
                                          </p:val>
                                        </p:tav>
                                      </p:tavLst>
                                    </p:anim>
                                    <p:anim calcmode="lin" valueType="num">
                                      <p:cBhvr>
                                        <p:cTn id="40" dur="1000" fill="hold"/>
                                        <p:tgtEl>
                                          <p:spTgt spid="43"/>
                                        </p:tgtEl>
                                        <p:attrNameLst>
                                          <p:attrName>style.rotation</p:attrName>
                                        </p:attrNameLst>
                                      </p:cBhvr>
                                      <p:tavLst>
                                        <p:tav tm="0">
                                          <p:val>
                                            <p:fltVal val="90"/>
                                          </p:val>
                                        </p:tav>
                                        <p:tav tm="100000">
                                          <p:val>
                                            <p:fltVal val="0"/>
                                          </p:val>
                                        </p:tav>
                                      </p:tavLst>
                                    </p:anim>
                                    <p:animEffect transition="in" filter="fade">
                                      <p:cBhvr>
                                        <p:cTn id="41" dur="1000"/>
                                        <p:tgtEl>
                                          <p:spTgt spid="43"/>
                                        </p:tgtEl>
                                      </p:cBhvr>
                                    </p:animEffect>
                                  </p:childTnLst>
                                </p:cTn>
                              </p:par>
                              <p:par>
                                <p:cTn id="42" presetID="31" presetClass="entr" presetSubtype="0" fill="hold" nodeType="withEffect">
                                  <p:stCondLst>
                                    <p:cond delay="2100"/>
                                  </p:stCondLst>
                                  <p:childTnLst>
                                    <p:set>
                                      <p:cBhvr>
                                        <p:cTn id="43" dur="1" fill="hold">
                                          <p:stCondLst>
                                            <p:cond delay="0"/>
                                          </p:stCondLst>
                                        </p:cTn>
                                        <p:tgtEl>
                                          <p:spTgt spid="45"/>
                                        </p:tgtEl>
                                        <p:attrNameLst>
                                          <p:attrName>style.visibility</p:attrName>
                                        </p:attrNameLst>
                                      </p:cBhvr>
                                      <p:to>
                                        <p:strVal val="visible"/>
                                      </p:to>
                                    </p:set>
                                    <p:anim calcmode="lin" valueType="num">
                                      <p:cBhvr>
                                        <p:cTn id="44" dur="1000" fill="hold"/>
                                        <p:tgtEl>
                                          <p:spTgt spid="45"/>
                                        </p:tgtEl>
                                        <p:attrNameLst>
                                          <p:attrName>ppt_w</p:attrName>
                                        </p:attrNameLst>
                                      </p:cBhvr>
                                      <p:tavLst>
                                        <p:tav tm="0">
                                          <p:val>
                                            <p:fltVal val="0"/>
                                          </p:val>
                                        </p:tav>
                                        <p:tav tm="100000">
                                          <p:val>
                                            <p:strVal val="#ppt_w"/>
                                          </p:val>
                                        </p:tav>
                                      </p:tavLst>
                                    </p:anim>
                                    <p:anim calcmode="lin" valueType="num">
                                      <p:cBhvr>
                                        <p:cTn id="45" dur="1000" fill="hold"/>
                                        <p:tgtEl>
                                          <p:spTgt spid="45"/>
                                        </p:tgtEl>
                                        <p:attrNameLst>
                                          <p:attrName>ppt_h</p:attrName>
                                        </p:attrNameLst>
                                      </p:cBhvr>
                                      <p:tavLst>
                                        <p:tav tm="0">
                                          <p:val>
                                            <p:fltVal val="0"/>
                                          </p:val>
                                        </p:tav>
                                        <p:tav tm="100000">
                                          <p:val>
                                            <p:strVal val="#ppt_h"/>
                                          </p:val>
                                        </p:tav>
                                      </p:tavLst>
                                    </p:anim>
                                    <p:anim calcmode="lin" valueType="num">
                                      <p:cBhvr>
                                        <p:cTn id="46" dur="1000" fill="hold"/>
                                        <p:tgtEl>
                                          <p:spTgt spid="45"/>
                                        </p:tgtEl>
                                        <p:attrNameLst>
                                          <p:attrName>style.rotation</p:attrName>
                                        </p:attrNameLst>
                                      </p:cBhvr>
                                      <p:tavLst>
                                        <p:tav tm="0">
                                          <p:val>
                                            <p:fltVal val="90"/>
                                          </p:val>
                                        </p:tav>
                                        <p:tav tm="100000">
                                          <p:val>
                                            <p:fltVal val="0"/>
                                          </p:val>
                                        </p:tav>
                                      </p:tavLst>
                                    </p:anim>
                                    <p:animEffect transition="in" filter="fade">
                                      <p:cBhvr>
                                        <p:cTn id="47" dur="10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SLIDO_APP_VERSION" val="1.14.0.5919"/>
  <p:tag name="SLIDO_PRESENTATION_ID" val="a9c4a768-ab7f-407d-857b-1e61270c8581"/>
  <p:tag name="SLIDO_EVENT_UUID" val="13c3a614-f82b-45ff-83af-75da6feb249e"/>
  <p:tag name="SLIDO_EVENT_SECTION_UUID" val="4fab72ea-afbb-4abd-968b-69fd86a966b8"/>
</p:tagLst>
</file>

<file path=ppt/tags/tag10.xml><?xml version="1.0" encoding="utf-8"?>
<p:tagLst xmlns:a="http://schemas.openxmlformats.org/drawingml/2006/main" xmlns:r="http://schemas.openxmlformats.org/officeDocument/2006/relationships" xmlns:p="http://schemas.openxmlformats.org/presentationml/2006/main">
  <p:tag name="NUM" val="2"/>
</p:tagLst>
</file>

<file path=ppt/tags/tag11.xml><?xml version="1.0" encoding="utf-8"?>
<p:tagLst xmlns:a="http://schemas.openxmlformats.org/drawingml/2006/main" xmlns:r="http://schemas.openxmlformats.org/officeDocument/2006/relationships" xmlns:p="http://schemas.openxmlformats.org/presentationml/2006/main">
  <p:tag name="NUM" val="1"/>
</p:tagLst>
</file>

<file path=ppt/tags/tag12.xml><?xml version="1.0" encoding="utf-8"?>
<p:tagLst xmlns:a="http://schemas.openxmlformats.org/drawingml/2006/main" xmlns:r="http://schemas.openxmlformats.org/officeDocument/2006/relationships" xmlns:p="http://schemas.openxmlformats.org/presentationml/2006/main">
  <p:tag name="NUM" val="3"/>
</p:tagLst>
</file>

<file path=ppt/tags/tag13.xml><?xml version="1.0" encoding="utf-8"?>
<p:tagLst xmlns:a="http://schemas.openxmlformats.org/drawingml/2006/main" xmlns:r="http://schemas.openxmlformats.org/officeDocument/2006/relationships" xmlns:p="http://schemas.openxmlformats.org/presentationml/2006/main">
  <p:tag name="NUM" val="4"/>
</p:tagLst>
</file>

<file path=ppt/tags/tag14.xml><?xml version="1.0" encoding="utf-8"?>
<p:tagLst xmlns:a="http://schemas.openxmlformats.org/drawingml/2006/main" xmlns:r="http://schemas.openxmlformats.org/officeDocument/2006/relationships" xmlns:p="http://schemas.openxmlformats.org/presentationml/2006/main">
  <p:tag name="NUM" val="1"/>
</p:tagLst>
</file>

<file path=ppt/tags/tag15.xml><?xml version="1.0" encoding="utf-8"?>
<p:tagLst xmlns:a="http://schemas.openxmlformats.org/drawingml/2006/main" xmlns:r="http://schemas.openxmlformats.org/officeDocument/2006/relationships" xmlns:p="http://schemas.openxmlformats.org/presentationml/2006/main">
  <p:tag name="NUM" val="2"/>
</p:tagLst>
</file>

<file path=ppt/tags/tag16.xml><?xml version="1.0" encoding="utf-8"?>
<p:tagLst xmlns:a="http://schemas.openxmlformats.org/drawingml/2006/main" xmlns:r="http://schemas.openxmlformats.org/officeDocument/2006/relationships" xmlns:p="http://schemas.openxmlformats.org/presentationml/2006/main">
  <p:tag name="NUM" val="3"/>
</p:tagLst>
</file>

<file path=ppt/tags/tag17.xml><?xml version="1.0" encoding="utf-8"?>
<p:tagLst xmlns:a="http://schemas.openxmlformats.org/drawingml/2006/main" xmlns:r="http://schemas.openxmlformats.org/officeDocument/2006/relationships" xmlns:p="http://schemas.openxmlformats.org/presentationml/2006/main">
  <p:tag name="NUM" val="1"/>
</p:tagLst>
</file>

<file path=ppt/tags/tag18.xml><?xml version="1.0" encoding="utf-8"?>
<p:tagLst xmlns:a="http://schemas.openxmlformats.org/drawingml/2006/main" xmlns:r="http://schemas.openxmlformats.org/officeDocument/2006/relationships" xmlns:p="http://schemas.openxmlformats.org/presentationml/2006/main">
  <p:tag name="NUM" val="2"/>
</p:tagLst>
</file>

<file path=ppt/tags/tag19.xml><?xml version="1.0" encoding="utf-8"?>
<p:tagLst xmlns:a="http://schemas.openxmlformats.org/drawingml/2006/main" xmlns:r="http://schemas.openxmlformats.org/officeDocument/2006/relationships" xmlns:p="http://schemas.openxmlformats.org/presentationml/2006/main">
  <p:tag name="NUM" val="3"/>
</p:tagLst>
</file>

<file path=ppt/tags/tag2.xml><?xml version="1.0" encoding="utf-8"?>
<p:tagLst xmlns:a="http://schemas.openxmlformats.org/drawingml/2006/main" xmlns:r="http://schemas.openxmlformats.org/officeDocument/2006/relationships" xmlns:p="http://schemas.openxmlformats.org/presentationml/2006/main">
  <p:tag name="NUM" val="1"/>
</p:tagLst>
</file>

<file path=ppt/tags/tag20.xml><?xml version="1.0" encoding="utf-8"?>
<p:tagLst xmlns:a="http://schemas.openxmlformats.org/drawingml/2006/main" xmlns:r="http://schemas.openxmlformats.org/officeDocument/2006/relationships" xmlns:p="http://schemas.openxmlformats.org/presentationml/2006/main">
  <p:tag name="NUM" val="2"/>
</p:tagLst>
</file>

<file path=ppt/tags/tag21.xml><?xml version="1.0" encoding="utf-8"?>
<p:tagLst xmlns:a="http://schemas.openxmlformats.org/drawingml/2006/main" xmlns:r="http://schemas.openxmlformats.org/officeDocument/2006/relationships" xmlns:p="http://schemas.openxmlformats.org/presentationml/2006/main">
  <p:tag name="NUM" val="1"/>
</p:tagLst>
</file>

<file path=ppt/tags/tag22.xml><?xml version="1.0" encoding="utf-8"?>
<p:tagLst xmlns:a="http://schemas.openxmlformats.org/drawingml/2006/main" xmlns:r="http://schemas.openxmlformats.org/officeDocument/2006/relationships" xmlns:p="http://schemas.openxmlformats.org/presentationml/2006/main">
  <p:tag name="NUM" val="2"/>
</p:tagLst>
</file>

<file path=ppt/tags/tag23.xml><?xml version="1.0" encoding="utf-8"?>
<p:tagLst xmlns:a="http://schemas.openxmlformats.org/drawingml/2006/main" xmlns:r="http://schemas.openxmlformats.org/officeDocument/2006/relationships" xmlns:p="http://schemas.openxmlformats.org/presentationml/2006/main">
  <p:tag name="NUM" val="3"/>
</p:tagLst>
</file>

<file path=ppt/tags/tag24.xml><?xml version="1.0" encoding="utf-8"?>
<p:tagLst xmlns:a="http://schemas.openxmlformats.org/drawingml/2006/main" xmlns:r="http://schemas.openxmlformats.org/officeDocument/2006/relationships" xmlns:p="http://schemas.openxmlformats.org/presentationml/2006/main">
  <p:tag name="NUM" val="4"/>
</p:tagLst>
</file>

<file path=ppt/tags/tag25.xml><?xml version="1.0" encoding="utf-8"?>
<p:tagLst xmlns:a="http://schemas.openxmlformats.org/drawingml/2006/main" xmlns:r="http://schemas.openxmlformats.org/officeDocument/2006/relationships" xmlns:p="http://schemas.openxmlformats.org/presentationml/2006/main">
  <p:tag name="NUM" val="2"/>
</p:tagLst>
</file>

<file path=ppt/tags/tag26.xml><?xml version="1.0" encoding="utf-8"?>
<p:tagLst xmlns:a="http://schemas.openxmlformats.org/drawingml/2006/main" xmlns:r="http://schemas.openxmlformats.org/officeDocument/2006/relationships" xmlns:p="http://schemas.openxmlformats.org/presentationml/2006/main">
  <p:tag name="NUM" val="3"/>
</p:tagLst>
</file>

<file path=ppt/tags/tag27.xml><?xml version="1.0" encoding="utf-8"?>
<p:tagLst xmlns:a="http://schemas.openxmlformats.org/drawingml/2006/main" xmlns:r="http://schemas.openxmlformats.org/officeDocument/2006/relationships" xmlns:p="http://schemas.openxmlformats.org/presentationml/2006/main">
  <p:tag name="NUM" val="4"/>
</p:tagLst>
</file>

<file path=ppt/tags/tag28.xml><?xml version="1.0" encoding="utf-8"?>
<p:tagLst xmlns:a="http://schemas.openxmlformats.org/drawingml/2006/main" xmlns:r="http://schemas.openxmlformats.org/officeDocument/2006/relationships" xmlns:p="http://schemas.openxmlformats.org/presentationml/2006/main">
  <p:tag name="NUM" val="1"/>
</p:tagLst>
</file>

<file path=ppt/tags/tag29.xml><?xml version="1.0" encoding="utf-8"?>
<p:tagLst xmlns:a="http://schemas.openxmlformats.org/drawingml/2006/main" xmlns:r="http://schemas.openxmlformats.org/officeDocument/2006/relationships" xmlns:p="http://schemas.openxmlformats.org/presentationml/2006/main">
  <p:tag name="NUM" val="3"/>
</p:tagLst>
</file>

<file path=ppt/tags/tag3.xml><?xml version="1.0" encoding="utf-8"?>
<p:tagLst xmlns:a="http://schemas.openxmlformats.org/drawingml/2006/main" xmlns:r="http://schemas.openxmlformats.org/officeDocument/2006/relationships" xmlns:p="http://schemas.openxmlformats.org/presentationml/2006/main">
  <p:tag name="NUM" val="2"/>
</p:tagLst>
</file>

<file path=ppt/tags/tag30.xml><?xml version="1.0" encoding="utf-8"?>
<p:tagLst xmlns:a="http://schemas.openxmlformats.org/drawingml/2006/main" xmlns:r="http://schemas.openxmlformats.org/officeDocument/2006/relationships" xmlns:p="http://schemas.openxmlformats.org/presentationml/2006/main">
  <p:tag name="NUM" val="4"/>
</p:tagLst>
</file>

<file path=ppt/tags/tag31.xml><?xml version="1.0" encoding="utf-8"?>
<p:tagLst xmlns:a="http://schemas.openxmlformats.org/drawingml/2006/main" xmlns:r="http://schemas.openxmlformats.org/officeDocument/2006/relationships" xmlns:p="http://schemas.openxmlformats.org/presentationml/2006/main">
  <p:tag name="NUM" val="5"/>
</p:tagLst>
</file>

<file path=ppt/tags/tag32.xml><?xml version="1.0" encoding="utf-8"?>
<p:tagLst xmlns:a="http://schemas.openxmlformats.org/drawingml/2006/main" xmlns:r="http://schemas.openxmlformats.org/officeDocument/2006/relationships" xmlns:p="http://schemas.openxmlformats.org/presentationml/2006/main">
  <p:tag name="NUM" val="2"/>
</p:tagLst>
</file>

<file path=ppt/tags/tag33.xml><?xml version="1.0" encoding="utf-8"?>
<p:tagLst xmlns:a="http://schemas.openxmlformats.org/drawingml/2006/main" xmlns:r="http://schemas.openxmlformats.org/officeDocument/2006/relationships" xmlns:p="http://schemas.openxmlformats.org/presentationml/2006/main">
  <p:tag name="NUM" val="6"/>
</p:tagLst>
</file>

<file path=ppt/tags/tag34.xml><?xml version="1.0" encoding="utf-8"?>
<p:tagLst xmlns:a="http://schemas.openxmlformats.org/drawingml/2006/main" xmlns:r="http://schemas.openxmlformats.org/officeDocument/2006/relationships" xmlns:p="http://schemas.openxmlformats.org/presentationml/2006/main">
  <p:tag name="NUM" val="7"/>
</p:tagLst>
</file>

<file path=ppt/tags/tag35.xml><?xml version="1.0" encoding="utf-8"?>
<p:tagLst xmlns:a="http://schemas.openxmlformats.org/drawingml/2006/main" xmlns:r="http://schemas.openxmlformats.org/officeDocument/2006/relationships" xmlns:p="http://schemas.openxmlformats.org/presentationml/2006/main">
  <p:tag name="NUM" val="8"/>
</p:tagLst>
</file>

<file path=ppt/tags/tag36.xml><?xml version="1.0" encoding="utf-8"?>
<p:tagLst xmlns:a="http://schemas.openxmlformats.org/drawingml/2006/main" xmlns:r="http://schemas.openxmlformats.org/officeDocument/2006/relationships" xmlns:p="http://schemas.openxmlformats.org/presentationml/2006/main">
  <p:tag name="NUM" val="9"/>
</p:tagLst>
</file>

<file path=ppt/tags/tag37.xml><?xml version="1.0" encoding="utf-8"?>
<p:tagLst xmlns:a="http://schemas.openxmlformats.org/drawingml/2006/main" xmlns:r="http://schemas.openxmlformats.org/officeDocument/2006/relationships" xmlns:p="http://schemas.openxmlformats.org/presentationml/2006/main">
  <p:tag name="NUM" val="1"/>
</p:tagLst>
</file>

<file path=ppt/tags/tag38.xml><?xml version="1.0" encoding="utf-8"?>
<p:tagLst xmlns:a="http://schemas.openxmlformats.org/drawingml/2006/main" xmlns:r="http://schemas.openxmlformats.org/officeDocument/2006/relationships" xmlns:p="http://schemas.openxmlformats.org/presentationml/2006/main">
  <p:tag name="NUM" val="2"/>
</p:tagLst>
</file>

<file path=ppt/tags/tag39.xml><?xml version="1.0" encoding="utf-8"?>
<p:tagLst xmlns:a="http://schemas.openxmlformats.org/drawingml/2006/main" xmlns:r="http://schemas.openxmlformats.org/officeDocument/2006/relationships" xmlns:p="http://schemas.openxmlformats.org/presentationml/2006/main">
  <p:tag name="NUM" val="3"/>
</p:tagLst>
</file>

<file path=ppt/tags/tag4.xml><?xml version="1.0" encoding="utf-8"?>
<p:tagLst xmlns:a="http://schemas.openxmlformats.org/drawingml/2006/main" xmlns:r="http://schemas.openxmlformats.org/officeDocument/2006/relationships" xmlns:p="http://schemas.openxmlformats.org/presentationml/2006/main">
  <p:tag name="NUM" val="1"/>
</p:tagLst>
</file>

<file path=ppt/tags/tag40.xml><?xml version="1.0" encoding="utf-8"?>
<p:tagLst xmlns:a="http://schemas.openxmlformats.org/drawingml/2006/main" xmlns:r="http://schemas.openxmlformats.org/officeDocument/2006/relationships" xmlns:p="http://schemas.openxmlformats.org/presentationml/2006/main">
  <p:tag name="NUM" val="4"/>
</p:tagLst>
</file>

<file path=ppt/tags/tag41.xml><?xml version="1.0" encoding="utf-8"?>
<p:tagLst xmlns:a="http://schemas.openxmlformats.org/drawingml/2006/main" xmlns:r="http://schemas.openxmlformats.org/officeDocument/2006/relationships" xmlns:p="http://schemas.openxmlformats.org/presentationml/2006/main">
  <p:tag name="NUM" val="5"/>
</p:tagLst>
</file>

<file path=ppt/tags/tag42.xml><?xml version="1.0" encoding="utf-8"?>
<p:tagLst xmlns:a="http://schemas.openxmlformats.org/drawingml/2006/main" xmlns:r="http://schemas.openxmlformats.org/officeDocument/2006/relationships" xmlns:p="http://schemas.openxmlformats.org/presentationml/2006/main">
  <p:tag name="NUM" val="6"/>
</p:tagLst>
</file>

<file path=ppt/tags/tag43.xml><?xml version="1.0" encoding="utf-8"?>
<p:tagLst xmlns:a="http://schemas.openxmlformats.org/drawingml/2006/main" xmlns:r="http://schemas.openxmlformats.org/officeDocument/2006/relationships" xmlns:p="http://schemas.openxmlformats.org/presentationml/2006/main">
  <p:tag name="NUM" val="7"/>
</p:tagLst>
</file>

<file path=ppt/tags/tag44.xml><?xml version="1.0" encoding="utf-8"?>
<p:tagLst xmlns:a="http://schemas.openxmlformats.org/drawingml/2006/main" xmlns:r="http://schemas.openxmlformats.org/officeDocument/2006/relationships" xmlns:p="http://schemas.openxmlformats.org/presentationml/2006/main">
  <p:tag name="SLIDO_METADATA" val="eyJUaW1lc3RhbXAiOjE3MzIxNTIwNTl9"/>
  <p:tag name="SLIDO_TYPE" val="SlidoPoll"/>
  <p:tag name="SLIDO_POLL_UUID" val="a284219c-5a77-47a6-9cf7-71020ec6706d"/>
  <p:tag name="SLIDO_TIMELINE" val="W3sicG9sbFF1ZXN0aW9uVXVpZCI6IjEwMmNkZjU2LWNlYTUtNDU5NS05YzU3LWNkYzIxZDFmNGYyMSIsInNob3dSZXN1bHRzIjpmYWxzZSwic2hvd0NvcnJlY3RBbnN3ZXJzIjpmYWxzZSwidm90aW5nTG9ja2VkIjpmYWxzZX0seyJwb2xsUXVlc3Rpb25VdWlkIjoiMTAyY2RmNTYtY2VhNS00NTk1LTljNTctY2RjMjFkMWY0ZjIxIiwic2hvd1Jlc3VsdHMiOnRydWUsInNob3dDb3JyZWN0QW5zd2VycyI6ZmFsc2UsInZvdGluZ0xvY2tlZCI6ZmFsc2V9XQ=="/>
</p:tagLst>
</file>

<file path=ppt/tags/tag45.xml><?xml version="1.0" encoding="utf-8"?>
<p:tagLst xmlns:a="http://schemas.openxmlformats.org/drawingml/2006/main" xmlns:r="http://schemas.openxmlformats.org/officeDocument/2006/relationships" xmlns:p="http://schemas.openxmlformats.org/presentationml/2006/main">
  <p:tag name="NUM" val="3"/>
</p:tagLst>
</file>

<file path=ppt/tags/tag46.xml><?xml version="1.0" encoding="utf-8"?>
<p:tagLst xmlns:a="http://schemas.openxmlformats.org/drawingml/2006/main" xmlns:r="http://schemas.openxmlformats.org/officeDocument/2006/relationships" xmlns:p="http://schemas.openxmlformats.org/presentationml/2006/main">
  <p:tag name="SLIDO_ELEMENT" val="reminder"/>
  <p:tag name="NUM" val="4"/>
</p:tagLst>
</file>

<file path=ppt/tags/tag47.xml><?xml version="1.0" encoding="utf-8"?>
<p:tagLst xmlns:a="http://schemas.openxmlformats.org/drawingml/2006/main" xmlns:r="http://schemas.openxmlformats.org/officeDocument/2006/relationships" xmlns:p="http://schemas.openxmlformats.org/presentationml/2006/main">
  <p:tag name="SLIDO_ELEMENT" val="dotty"/>
  <p:tag name="NUM" val="5"/>
</p:tagLst>
</file>

<file path=ppt/tags/tag48.xml><?xml version="1.0" encoding="utf-8"?>
<p:tagLst xmlns:a="http://schemas.openxmlformats.org/drawingml/2006/main" xmlns:r="http://schemas.openxmlformats.org/officeDocument/2006/relationships" xmlns:p="http://schemas.openxmlformats.org/presentationml/2006/main">
  <p:tag name="SLIDO_ELEMENT" val="logo"/>
  <p:tag name="NUM" val="6"/>
</p:tagLst>
</file>

<file path=ppt/tags/tag49.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WordCloud"/>
  <p:tag name="NUM" val="7"/>
</p:tagLst>
</file>

<file path=ppt/tags/tag5.xml><?xml version="1.0" encoding="utf-8"?>
<p:tagLst xmlns:a="http://schemas.openxmlformats.org/drawingml/2006/main" xmlns:r="http://schemas.openxmlformats.org/officeDocument/2006/relationships" xmlns:p="http://schemas.openxmlformats.org/presentationml/2006/main">
  <p:tag name="NUM" val="2"/>
</p:tagLst>
</file>

<file path=ppt/tags/tag50.xml><?xml version="1.0" encoding="utf-8"?>
<p:tagLst xmlns:a="http://schemas.openxmlformats.org/drawingml/2006/main" xmlns:r="http://schemas.openxmlformats.org/officeDocument/2006/relationships" xmlns:p="http://schemas.openxmlformats.org/presentationml/2006/main">
  <p:tag name="SLIDO_ELEMENT" val="title"/>
  <p:tag name="NUM" val="8"/>
</p:tagLst>
</file>

<file path=ppt/tags/tag51.xml><?xml version="1.0" encoding="utf-8"?>
<p:tagLst xmlns:a="http://schemas.openxmlformats.org/drawingml/2006/main" xmlns:r="http://schemas.openxmlformats.org/officeDocument/2006/relationships" xmlns:p="http://schemas.openxmlformats.org/presentationml/2006/main">
  <p:tag name="SLIDO_ELEMENT" val="footer"/>
  <p:tag name="NUM" val="9"/>
</p:tagLst>
</file>

<file path=ppt/tags/tag52.xml><?xml version="1.0" encoding="utf-8"?>
<p:tagLst xmlns:a="http://schemas.openxmlformats.org/drawingml/2006/main" xmlns:r="http://schemas.openxmlformats.org/officeDocument/2006/relationships" xmlns:p="http://schemas.openxmlformats.org/presentationml/2006/main">
  <p:tag name="NUM" val="1"/>
</p:tagLst>
</file>

<file path=ppt/tags/tag53.xml><?xml version="1.0" encoding="utf-8"?>
<p:tagLst xmlns:a="http://schemas.openxmlformats.org/drawingml/2006/main" xmlns:r="http://schemas.openxmlformats.org/officeDocument/2006/relationships" xmlns:p="http://schemas.openxmlformats.org/presentationml/2006/main">
  <p:tag name="NUM" val="2"/>
</p:tagLst>
</file>

<file path=ppt/tags/tag54.xml><?xml version="1.0" encoding="utf-8"?>
<p:tagLst xmlns:a="http://schemas.openxmlformats.org/drawingml/2006/main" xmlns:r="http://schemas.openxmlformats.org/officeDocument/2006/relationships" xmlns:p="http://schemas.openxmlformats.org/presentationml/2006/main">
  <p:tag name="NUM" val="3"/>
</p:tagLst>
</file>

<file path=ppt/tags/tag55.xml><?xml version="1.0" encoding="utf-8"?>
<p:tagLst xmlns:a="http://schemas.openxmlformats.org/drawingml/2006/main" xmlns:r="http://schemas.openxmlformats.org/officeDocument/2006/relationships" xmlns:p="http://schemas.openxmlformats.org/presentationml/2006/main">
  <p:tag name="NUM" val="4"/>
</p:tagLst>
</file>

<file path=ppt/tags/tag56.xml><?xml version="1.0" encoding="utf-8"?>
<p:tagLst xmlns:a="http://schemas.openxmlformats.org/drawingml/2006/main" xmlns:r="http://schemas.openxmlformats.org/officeDocument/2006/relationships" xmlns:p="http://schemas.openxmlformats.org/presentationml/2006/main">
  <p:tag name="NUM" val="5"/>
</p:tagLst>
</file>

<file path=ppt/tags/tag57.xml><?xml version="1.0" encoding="utf-8"?>
<p:tagLst xmlns:a="http://schemas.openxmlformats.org/drawingml/2006/main" xmlns:r="http://schemas.openxmlformats.org/officeDocument/2006/relationships" xmlns:p="http://schemas.openxmlformats.org/presentationml/2006/main">
  <p:tag name="NUM" val="1"/>
</p:tagLst>
</file>

<file path=ppt/tags/tag58.xml><?xml version="1.0" encoding="utf-8"?>
<p:tagLst xmlns:a="http://schemas.openxmlformats.org/drawingml/2006/main" xmlns:r="http://schemas.openxmlformats.org/officeDocument/2006/relationships" xmlns:p="http://schemas.openxmlformats.org/presentationml/2006/main">
  <p:tag name="NUM" val="2"/>
</p:tagLst>
</file>

<file path=ppt/tags/tag59.xml><?xml version="1.0" encoding="utf-8"?>
<p:tagLst xmlns:a="http://schemas.openxmlformats.org/drawingml/2006/main" xmlns:r="http://schemas.openxmlformats.org/officeDocument/2006/relationships" xmlns:p="http://schemas.openxmlformats.org/presentationml/2006/main">
  <p:tag name="NUM" val="3"/>
</p:tagLst>
</file>

<file path=ppt/tags/tag6.xml><?xml version="1.0" encoding="utf-8"?>
<p:tagLst xmlns:a="http://schemas.openxmlformats.org/drawingml/2006/main" xmlns:r="http://schemas.openxmlformats.org/officeDocument/2006/relationships" xmlns:p="http://schemas.openxmlformats.org/presentationml/2006/main">
  <p:tag name="NUM" val="3"/>
</p:tagLst>
</file>

<file path=ppt/tags/tag60.xml><?xml version="1.0" encoding="utf-8"?>
<p:tagLst xmlns:a="http://schemas.openxmlformats.org/drawingml/2006/main" xmlns:r="http://schemas.openxmlformats.org/officeDocument/2006/relationships" xmlns:p="http://schemas.openxmlformats.org/presentationml/2006/main">
  <p:tag name="NUM" val="4"/>
</p:tagLst>
</file>

<file path=ppt/tags/tag61.xml><?xml version="1.0" encoding="utf-8"?>
<p:tagLst xmlns:a="http://schemas.openxmlformats.org/drawingml/2006/main" xmlns:r="http://schemas.openxmlformats.org/officeDocument/2006/relationships" xmlns:p="http://schemas.openxmlformats.org/presentationml/2006/main">
  <p:tag name="NUM" val="5"/>
</p:tagLst>
</file>

<file path=ppt/tags/tag62.xml><?xml version="1.0" encoding="utf-8"?>
<p:tagLst xmlns:a="http://schemas.openxmlformats.org/drawingml/2006/main" xmlns:r="http://schemas.openxmlformats.org/officeDocument/2006/relationships" xmlns:p="http://schemas.openxmlformats.org/presentationml/2006/main">
  <p:tag name="NUM" val="1"/>
</p:tagLst>
</file>

<file path=ppt/tags/tag63.xml><?xml version="1.0" encoding="utf-8"?>
<p:tagLst xmlns:a="http://schemas.openxmlformats.org/drawingml/2006/main" xmlns:r="http://schemas.openxmlformats.org/officeDocument/2006/relationships" xmlns:p="http://schemas.openxmlformats.org/presentationml/2006/main">
  <p:tag name="NUM" val="3"/>
</p:tagLst>
</file>

<file path=ppt/tags/tag64.xml><?xml version="1.0" encoding="utf-8"?>
<p:tagLst xmlns:a="http://schemas.openxmlformats.org/drawingml/2006/main" xmlns:r="http://schemas.openxmlformats.org/officeDocument/2006/relationships" xmlns:p="http://schemas.openxmlformats.org/presentationml/2006/main">
  <p:tag name="NUM" val="4"/>
</p:tagLst>
</file>

<file path=ppt/tags/tag65.xml><?xml version="1.0" encoding="utf-8"?>
<p:tagLst xmlns:a="http://schemas.openxmlformats.org/drawingml/2006/main" xmlns:r="http://schemas.openxmlformats.org/officeDocument/2006/relationships" xmlns:p="http://schemas.openxmlformats.org/presentationml/2006/main">
  <p:tag name="NUM" val="5"/>
</p:tagLst>
</file>

<file path=ppt/tags/tag66.xml><?xml version="1.0" encoding="utf-8"?>
<p:tagLst xmlns:a="http://schemas.openxmlformats.org/drawingml/2006/main" xmlns:r="http://schemas.openxmlformats.org/officeDocument/2006/relationships" xmlns:p="http://schemas.openxmlformats.org/presentationml/2006/main">
  <p:tag name="NUM" val="6"/>
</p:tagLst>
</file>

<file path=ppt/tags/tag67.xml><?xml version="1.0" encoding="utf-8"?>
<p:tagLst xmlns:a="http://schemas.openxmlformats.org/drawingml/2006/main" xmlns:r="http://schemas.openxmlformats.org/officeDocument/2006/relationships" xmlns:p="http://schemas.openxmlformats.org/presentationml/2006/main">
  <p:tag name="NUM" val="7"/>
</p:tagLst>
</file>

<file path=ppt/tags/tag68.xml><?xml version="1.0" encoding="utf-8"?>
<p:tagLst xmlns:a="http://schemas.openxmlformats.org/drawingml/2006/main" xmlns:r="http://schemas.openxmlformats.org/officeDocument/2006/relationships" xmlns:p="http://schemas.openxmlformats.org/presentationml/2006/main">
  <p:tag name="NUM" val="8"/>
</p:tagLst>
</file>

<file path=ppt/tags/tag69.xml><?xml version="1.0" encoding="utf-8"?>
<p:tagLst xmlns:a="http://schemas.openxmlformats.org/drawingml/2006/main" xmlns:r="http://schemas.openxmlformats.org/officeDocument/2006/relationships" xmlns:p="http://schemas.openxmlformats.org/presentationml/2006/main">
  <p:tag name="NUM" val="1"/>
</p:tagLst>
</file>

<file path=ppt/tags/tag7.xml><?xml version="1.0" encoding="utf-8"?>
<p:tagLst xmlns:a="http://schemas.openxmlformats.org/drawingml/2006/main" xmlns:r="http://schemas.openxmlformats.org/officeDocument/2006/relationships" xmlns:p="http://schemas.openxmlformats.org/presentationml/2006/main">
  <p:tag name="NUM" val="1"/>
</p:tagLst>
</file>

<file path=ppt/tags/tag70.xml><?xml version="1.0" encoding="utf-8"?>
<p:tagLst xmlns:a="http://schemas.openxmlformats.org/drawingml/2006/main" xmlns:r="http://schemas.openxmlformats.org/officeDocument/2006/relationships" xmlns:p="http://schemas.openxmlformats.org/presentationml/2006/main">
  <p:tag name="NUM" val="2"/>
</p:tagLst>
</file>

<file path=ppt/tags/tag71.xml><?xml version="1.0" encoding="utf-8"?>
<p:tagLst xmlns:a="http://schemas.openxmlformats.org/drawingml/2006/main" xmlns:r="http://schemas.openxmlformats.org/officeDocument/2006/relationships" xmlns:p="http://schemas.openxmlformats.org/presentationml/2006/main">
  <p:tag name="NUM" val="4"/>
</p:tagLst>
</file>

<file path=ppt/tags/tag72.xml><?xml version="1.0" encoding="utf-8"?>
<p:tagLst xmlns:a="http://schemas.openxmlformats.org/drawingml/2006/main" xmlns:r="http://schemas.openxmlformats.org/officeDocument/2006/relationships" xmlns:p="http://schemas.openxmlformats.org/presentationml/2006/main">
  <p:tag name="NUM" val="3"/>
</p:tagLst>
</file>

<file path=ppt/tags/tag73.xml><?xml version="1.0" encoding="utf-8"?>
<p:tagLst xmlns:a="http://schemas.openxmlformats.org/drawingml/2006/main" xmlns:r="http://schemas.openxmlformats.org/officeDocument/2006/relationships" xmlns:p="http://schemas.openxmlformats.org/presentationml/2006/main">
  <p:tag name="NUM" val="5"/>
</p:tagLst>
</file>

<file path=ppt/tags/tag8.xml><?xml version="1.0" encoding="utf-8"?>
<p:tagLst xmlns:a="http://schemas.openxmlformats.org/drawingml/2006/main" xmlns:r="http://schemas.openxmlformats.org/officeDocument/2006/relationships" xmlns:p="http://schemas.openxmlformats.org/presentationml/2006/main">
  <p:tag name="NUM" val="2"/>
</p:tagLst>
</file>

<file path=ppt/tags/tag9.xml><?xml version="1.0" encoding="utf-8"?>
<p:tagLst xmlns:a="http://schemas.openxmlformats.org/drawingml/2006/main" xmlns:r="http://schemas.openxmlformats.org/officeDocument/2006/relationships" xmlns:p="http://schemas.openxmlformats.org/presentationml/2006/main">
  <p:tag name="NUM" val="3"/>
</p:tagLst>
</file>

<file path=ppt/theme/theme1.xml><?xml version="1.0" encoding="utf-8"?>
<a:theme xmlns:a="http://schemas.openxmlformats.org/drawingml/2006/main" name="Facette">
  <a:themeElements>
    <a:clrScheme name="Vert">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Facette">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te">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92DA2C583472647983CA58C2BD2D2D2" ma:contentTypeVersion="4" ma:contentTypeDescription="Crée un document." ma:contentTypeScope="" ma:versionID="211ec25b75f3c700195afb2171d195fe">
  <xsd:schema xmlns:xsd="http://www.w3.org/2001/XMLSchema" xmlns:xs="http://www.w3.org/2001/XMLSchema" xmlns:p="http://schemas.microsoft.com/office/2006/metadata/properties" xmlns:ns2="ced359a0-e15b-4f82-b451-d9846bff0713" targetNamespace="http://schemas.microsoft.com/office/2006/metadata/properties" ma:root="true" ma:fieldsID="572392783f2a6e514144f0d5f54a6314" ns2:_="">
    <xsd:import namespace="ced359a0-e15b-4f82-b451-d9846bff071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ed359a0-e15b-4f82-b451-d9846bff071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AC73364-F7EA-49AE-A0B1-FE0974DEA6B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ed359a0-e15b-4f82-b451-d9846bff071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BE6AE0A-D4B0-4A5B-9359-3C20E0AE6F61}">
  <ds:schemaRefs>
    <ds:schemaRef ds:uri="http://www.w3.org/XML/1998/namespace"/>
    <ds:schemaRef ds:uri="http://schemas.microsoft.com/office/2006/documentManagement/types"/>
    <ds:schemaRef ds:uri="http://schemas.microsoft.com/office/infopath/2007/PartnerControls"/>
    <ds:schemaRef ds:uri="http://purl.org/dc/elements/1.1/"/>
    <ds:schemaRef ds:uri="http://purl.org/dc/terms/"/>
    <ds:schemaRef ds:uri="http://schemas.microsoft.com/office/2006/metadata/properties"/>
    <ds:schemaRef ds:uri="http://schemas.openxmlformats.org/package/2006/metadata/core-properties"/>
    <ds:schemaRef ds:uri="ced359a0-e15b-4f82-b451-d9846bff0713"/>
    <ds:schemaRef ds:uri="http://purl.org/dc/dcmitype/"/>
  </ds:schemaRefs>
</ds:datastoreItem>
</file>

<file path=customXml/itemProps3.xml><?xml version="1.0" encoding="utf-8"?>
<ds:datastoreItem xmlns:ds="http://schemas.openxmlformats.org/officeDocument/2006/customXml" ds:itemID="{E0C88140-B977-44ED-8877-83D5BCE76393}">
  <ds:schemaRefs>
    <ds:schemaRef ds:uri="http://schemas.microsoft.com/sharepoint/v3/contenttype/forms"/>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Facet</Template>
  <TotalTime>16117</TotalTime>
  <Words>1835</Words>
  <Application>Microsoft Office PowerPoint</Application>
  <PresentationFormat>Grand écran</PresentationFormat>
  <Paragraphs>190</Paragraphs>
  <Slides>15</Slides>
  <Notes>15</Notes>
  <HiddenSlides>1</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15</vt:i4>
      </vt:variant>
    </vt:vector>
  </HeadingPairs>
  <TitlesOfParts>
    <vt:vector size="25" baseType="lpstr">
      <vt:lpstr>-apple-system</vt:lpstr>
      <vt:lpstr>Arial</vt:lpstr>
      <vt:lpstr>Calibri</vt:lpstr>
      <vt:lpstr>Jost Medium</vt:lpstr>
      <vt:lpstr>Open Sans Light</vt:lpstr>
      <vt:lpstr>Source Sans Pro Light</vt:lpstr>
      <vt:lpstr>Times New Roman</vt:lpstr>
      <vt:lpstr>Trebuchet MS</vt:lpstr>
      <vt:lpstr>Wingdings 3</vt:lpstr>
      <vt:lpstr>Facette</vt:lpstr>
      <vt:lpstr>Comment améliorer nos services publics grâce à une meilleure gestion de l’expertise</vt:lpstr>
      <vt:lpstr>Mise en contexte</vt:lpstr>
      <vt:lpstr>Objectif de la présentation</vt:lpstr>
      <vt:lpstr>Compétence ou Connaissance</vt:lpstr>
      <vt:lpstr>L’expertise</vt:lpstr>
      <vt:lpstr>L’expertise</vt:lpstr>
      <vt:lpstr>Enjeux et défis en lien avec la gestion de l’expertise</vt:lpstr>
      <vt:lpstr>Les impacts de la perte de l’expertise</vt:lpstr>
      <vt:lpstr>Quelques exemples concrets</vt:lpstr>
      <vt:lpstr>Le cas d’Affaires mondiales Canada</vt:lpstr>
      <vt:lpstr>Présentation PowerPoint</vt:lpstr>
      <vt:lpstr>Les solutions </vt:lpstr>
      <vt:lpstr>Les solutions </vt:lpstr>
      <vt:lpstr>Les solutions:  La gestion interne de l’expertise</vt:lpstr>
      <vt:lpstr>Merci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Comment améliorer nos services publics grâce à une meilleure gestion de l’expertise</dc:title>
  <dc:creator>Gagné, Sébastien</dc:creator>
  <cp:lastModifiedBy>Hugues Dombrowski</cp:lastModifiedBy>
  <cp:revision>23</cp:revision>
  <dcterms:created xsi:type="dcterms:W3CDTF">2024-06-13T17:38:23Z</dcterms:created>
  <dcterms:modified xsi:type="dcterms:W3CDTF">2024-12-04T16:43:09Z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0x010100092DA2C583472647983CA58C2BD2D2D2</vt:lpwstr>
  </property>
  <property fmtid="{D5CDD505-2E9C-101B-9397-08002B2CF9AE}" pid="3" name="MSIP_Label_6a7d8d5d-78e2-4a62-9fcd-016eb5e4c57c_Enabled">
    <vt:lpwstr>true</vt:lpwstr>
  </property>
  <property fmtid="{D5CDD505-2E9C-101B-9397-08002B2CF9AE}" pid="4" name="MSIP_Label_6a7d8d5d-78e2-4a62-9fcd-016eb5e4c57c_SetDate">
    <vt:lpwstr>2024-10-14T19:58:21Z</vt:lpwstr>
  </property>
  <property fmtid="{D5CDD505-2E9C-101B-9397-08002B2CF9AE}" pid="5" name="MSIP_Label_6a7d8d5d-78e2-4a62-9fcd-016eb5e4c57c_Method">
    <vt:lpwstr>Standard</vt:lpwstr>
  </property>
  <property fmtid="{D5CDD505-2E9C-101B-9397-08002B2CF9AE}" pid="6" name="MSIP_Label_6a7d8d5d-78e2-4a62-9fcd-016eb5e4c57c_Name">
    <vt:lpwstr>Général</vt:lpwstr>
  </property>
  <property fmtid="{D5CDD505-2E9C-101B-9397-08002B2CF9AE}" pid="7" name="MSIP_Label_6a7d8d5d-78e2-4a62-9fcd-016eb5e4c57c_SiteId">
    <vt:lpwstr>06e1fe28-5f8b-4075-bf6c-ae24be1a7992</vt:lpwstr>
  </property>
  <property fmtid="{D5CDD505-2E9C-101B-9397-08002B2CF9AE}" pid="8" name="MSIP_Label_6a7d8d5d-78e2-4a62-9fcd-016eb5e4c57c_ActionId">
    <vt:lpwstr>1a615db6-15be-4be3-b4b1-411939b40285</vt:lpwstr>
  </property>
  <property fmtid="{D5CDD505-2E9C-101B-9397-08002B2CF9AE}" pid="9" name="MSIP_Label_6a7d8d5d-78e2-4a62-9fcd-016eb5e4c57c_ContentBits">
    <vt:lpwstr>0</vt:lpwstr>
  </property>
</Properties>
</file>